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A7BB-C5F5-4DCE-8E93-94222F43F457}" type="datetimeFigureOut">
              <a:rPr lang="en-US" smtClean="0"/>
              <a:t>8/20/2015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252B-C6FF-48DE-9EEE-9A6660A989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780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A7BB-C5F5-4DCE-8E93-94222F43F457}" type="datetimeFigureOut">
              <a:rPr lang="en-US" smtClean="0"/>
              <a:t>8/20/2015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252B-C6FF-48DE-9EEE-9A6660A989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36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A7BB-C5F5-4DCE-8E93-94222F43F457}" type="datetimeFigureOut">
              <a:rPr lang="en-US" smtClean="0"/>
              <a:t>8/20/2015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252B-C6FF-48DE-9EEE-9A6660A989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193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A7BB-C5F5-4DCE-8E93-94222F43F457}" type="datetimeFigureOut">
              <a:rPr lang="en-US" smtClean="0"/>
              <a:t>8/20/2015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252B-C6FF-48DE-9EEE-9A6660A989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461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A7BB-C5F5-4DCE-8E93-94222F43F457}" type="datetimeFigureOut">
              <a:rPr lang="en-US" smtClean="0"/>
              <a:t>8/20/2015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252B-C6FF-48DE-9EEE-9A6660A989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415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A7BB-C5F5-4DCE-8E93-94222F43F457}" type="datetimeFigureOut">
              <a:rPr lang="en-US" smtClean="0"/>
              <a:t>8/20/2015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252B-C6FF-48DE-9EEE-9A6660A989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5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A7BB-C5F5-4DCE-8E93-94222F43F457}" type="datetimeFigureOut">
              <a:rPr lang="en-US" smtClean="0"/>
              <a:t>8/20/2015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252B-C6FF-48DE-9EEE-9A6660A989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579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A7BB-C5F5-4DCE-8E93-94222F43F457}" type="datetimeFigureOut">
              <a:rPr lang="en-US" smtClean="0"/>
              <a:t>8/20/2015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252B-C6FF-48DE-9EEE-9A6660A989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380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A7BB-C5F5-4DCE-8E93-94222F43F457}" type="datetimeFigureOut">
              <a:rPr lang="en-US" smtClean="0"/>
              <a:t>8/20/2015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252B-C6FF-48DE-9EEE-9A6660A989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347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A7BB-C5F5-4DCE-8E93-94222F43F457}" type="datetimeFigureOut">
              <a:rPr lang="en-US" smtClean="0"/>
              <a:t>8/20/2015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252B-C6FF-48DE-9EEE-9A6660A989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764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A7BB-C5F5-4DCE-8E93-94222F43F457}" type="datetimeFigureOut">
              <a:rPr lang="en-US" smtClean="0"/>
              <a:t>8/20/2015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252B-C6FF-48DE-9EEE-9A6660A989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7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5A7BB-C5F5-4DCE-8E93-94222F43F457}" type="datetimeFigureOut">
              <a:rPr lang="en-US" smtClean="0"/>
              <a:t>8/20/2015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F252B-C6FF-48DE-9EEE-9A6660A989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56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.gif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iga gifs V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081">
            <a:off x="1119751" y="737094"/>
            <a:ext cx="3822065" cy="39331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391378" y="371242"/>
            <a:ext cx="660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OZZY Y SU CAPA MÁGICA</a:t>
            </a:r>
            <a:endParaRPr lang="en-US" sz="20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6111" y="1534180"/>
            <a:ext cx="4343400" cy="430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0998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96296E-6 L 0.03997 0.0669 C 0.04896 0.08102 0.05403 0.10209 0.05403 0.12408 C 0.05403 0.14908 0.04896 0.16898 0.03997 0.1831 L 2.29167E-6 0.25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encrypted-tbn1.gstatic.com/images?q=tbn:ANd9GcSiyb6pCONtTGoihPr5gJywIaisjV4jpsKOfC35LibZsa_zmJ5ay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2022">
            <a:off x="1168835" y="2263448"/>
            <a:ext cx="1607203" cy="1495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8" descr="https://encrypted-tbn2.gstatic.com/images?q=tbn:ANd9GcS0u2nzqfm1o44IJdnlrc2lTq7A0_XRPz11f7BFSNLVtTAjOcn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759" y="2366515"/>
            <a:ext cx="6657350" cy="309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http://www.drawingcoach.com/image-files/cartoon_sun_st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048" y="515795"/>
            <a:ext cx="1850720" cy="18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9325" y="5782614"/>
            <a:ext cx="1062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 CUANTO A MANCHITAS, ELLA FUE DESAPARECIENDO GRADUALMENTE YA QUE TODO PERMANECIA LIMPIO.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55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iga gifs V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83055">
            <a:off x="2530596" y="171683"/>
            <a:ext cx="2730138" cy="349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6688" y="1919383"/>
            <a:ext cx="3395119" cy="336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8" descr="http://www.drawingcoach.com/image-files/cartoon_sun_st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741" y="466977"/>
            <a:ext cx="1850720" cy="18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6130" y="5608749"/>
            <a:ext cx="11101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 LA DESAPARICIÓN DE MANCHITAS OZZY RECOBRÓ COMPLETAMENTE SU CAPA MÁGICA Y NOS CUIDA A TODOS,PERO TENEMOS QUE AYUDARLA MANTENIÉNDO LIMPIO NUESTRO AMBIENTE YA QUE LA TIERRA ES NUESTRO HOGAR.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2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data:image/jpeg;base64,/9j/4AAQSkZJRgABAQAAAQABAAD/2wCEAAkGBxQTEBUUEhQWFRUXGBoYFhgYGBoYGRkZGRkXGxgbGh0YHyogHBwlHBcVIjMhJykrMjAuFyAzODUtOCgtLisBCgoKDg0OGxAQGy8lICYyLzE3LCwsLDQsLDIsLCwsLDIvNCwsLy80LzQwLywvLS8sLCwsLCwsLCwsLS8sLCwsLP/AABEIANYA7AMBEQACEQEDEQH/xAAcAAEAAgIDAQAAAAAAAAAAAAAABQYEBwECAwj/xABFEAACAQMCBAMEBwQIBAcBAAABAgMABBESIQUTMUEGUWEiMnGBFCNCUmKRoQczcoIkQ2NzkqKxwTRT8PElVIOTlKOyFf/EABoBAQACAwEAAAAAAAAAAAAAAAAEBQECAwb/xAA4EQACAQIDBQcFAAIBAwUBAAAAAQIDEQQhMQUSQVFhE3GRobHR8CIygcHhQvFSFDOyIyRicsIV/9oADAMBAAIRAxEAPwDeNAKAUBwTigMHg3Gre6j5ltKkqeanJHow6qfQgGgasZ9AVriHjKJL2KzjVpZXkCPpICx5UsdRJ3YIrNpGTgb4yM6ua3t3idFTk4OfBZGF4w/aDDZ60QCaVBmQatEcfpI+DhsdEUM242AINaVK0YNJ6vgtTejh51U5LJLVvQnPDFzdSwCS8jSGRjlY1JJRD7ocn7fmB0rqcX0JahgUAoBQCgFAKAUAoBQCgFAKAUAoBQCgFAKAUAoBQCgFAY97fxQrqmkSNfN2VBtud2PlQHz34kt7e2vgbK6idX1PA1vKpeLfJizG2VAyNPQFdt9JqDXjOm9+BaYapTrRVOos1oXLh/7S5ls3jlGq6wFglCew5YgapAowrICWPQMFwME4raGMi4NvVcDSps6amlHNPjy7yrwyTQNG1ucyZcGVzqZDIrB5sn3pTqbc53c5qvoYndnKpLVotcTgt+nClDJJ+Vn5nFpI8FzE0cKSrGGdTKx0ickaZHG7SsvttjI9pg2oECtqGIjByqTzkzXFYOc1GjSygtfnEsfCb/it9OyQXTjSRzJdMaww5wcKoXMj43CEnqMsuc1NoVK1Z7zyj6ldiqWGoJwV5S79DbVnGyxqruZGAAZyApY9zhdhnyFTSsPagFAKAUAoBQCgFAKAUAoBQCgFAKAUAoBQCgFAKAUBA+KPFttYqOcxLsMpEg1SP6gdAPxMQPWtZSUVds3hCU3uxV2ax8R+ORebNw+3IXIjaYl5FzjoY9JTcDOl98dah1MZDS1ywpbPqLPes+nxFRsbNwMO2vyOMH54O9V85xeisW1KnJK0ncmLeLFR5MmRjYyRWhuDQMx7Z5YECw3FwiqSQFmcDJYsSVB0sSxJOQc9Om1TY42rpfyRXT2bQbu0797LP4Z/ae0U0cHEJIyjnSJzpRlJ93mKMKVztrAXG2RjJFlh8Q6uq9imxeEVHNP8cTa1vOrqGRldT0ZSCD8CNjUognpQCgFAKAUAoBQCgFAKAUAoBQCgFAKAUAoBQCgKB4h8esryLbctI435bXEoZ1aToY4Y0YNIQfZJyNwQA2DUPEYxU5bkVvS5cl1ZKoYZ1FvSdl69xr3i/DWmmluBI0k0n1jo8ZjdgAANGQMqo0qFxttk5O9ZPFSqO9RW6p3Rb0aUaStHvzVn/SLtJVLBRucZ2B2HbJ6DNYlFpXJcJxct1EtHFXBslKJyJl16NQ141acjOOmceVN123rZDfjvbt8+R2lnVcaiBkhRk4yT0HxNFFvQSmo6sNMAQCQCTgepwTgfIE/KsWZlySaT4nneBuW+j39J056asHTn54raFt5b2hrU3tx7utsu8zfD0b8lWt1jhRt8yKZJZOntyFXUKTvtlsbdMYrXEOO+1Ntvpkl0WT/X7K+hCbjeNlfnm31efzyJrhPFDA7ToOWY5FW6jX3JEbRl8Y3YIwYNjPslM4zXfBYidKrGne8ZadPj18SHjKMZxlK1pLz+L2Ns16EphQCgFAKAUAoBQCgFAKAUAoBQCgFAKAUAoCF8a3rw8OuZI20OsTaG+6xGA3yJz8qxJ2TZlK7saxtrNEujGuy28Eawr90OXDP6s3LAz+E/eOfKSm5Ut56ybv8Ai1l5/LHpaEIqbXJK35/0eXiy85cA07SlgIT3V8ElvgFDZHfp3rbCw3pu+nHr08fc6Yl/SktXp06+HjoVvhcQUYHc5J7knqT6mpNWTk7s3oQUFZGcL1NDuGUhM68EHGkZIOO9c+zldK2p27aG65J5LX8EhccBK2HM0/0lf6Qx7lse3H6jl/Vj4A9a5xxF6+7f6X9Ps/HMrfqS7X/LX+eGRAXEQuSkYPUSSBh2KQyMjfJ9FSoS7K8n0Xi1fyudMZLfiku/wTt+jwubxpI1KDfAmPokeHc/lhf5wO9bQgoyal3fl5L3/BmvXvCNtcn4Zv2/JKpIxZWH7sl0H4mUAkg+S7r8dXlvwcUotccn3L5n4EiNZyrbq0z8f580M/gvEVj5sRDsVbWipG7nTJv9kED6wS9cbVzq03NRnlyzaWnf0sc3UjSnKD71ZPj/AG5m2dk8rrCw0zXk6MyA7xW0WjXrK/gRhnprmC5713wdNVa8d3OMOPN/PJFdi6m7Tk5ay4dPnqbor0JTCgFAKAUAoBQCgFAKAUAoBQCgFAKAUAoBQHjeWqyxvHINSOrI6noVYEMPmCaA0xxl0t7n6NPKxlgACXMQ1ko26pOoB9sqFLDBG4YFdQxQYnCOjJ9nZxee6/1+vDMucLXdSN2ndcV8+a5Fb4/ecy4H1okSNOoQxgM5Orqd9kTf1rFKG7T0s2+d9P8AbJKlKdRuT0XK2uvohZQ811jLaIyNcz506YhjPtdixIUH1J7Ub3E5Wu9Eub/mpvWnkoJ2vq+S/uhKcUs4JJVW0eFlbRDJCrKCAjgFgvfCMQw3OAvka5U51IQ3qqa1abTzutL9+n5OO9DOEGmnk1y+LUvWM1Ukk134J4azxTPGVJWHkQs2QNbKGJOM4GOT0z1Iq4xlVRlFS4u77l8ZEhFyjZcI2/LX+iRbgtva2zpc3AR5VwzD3hEh1Mka7nGActj1PQAco1qtaonShdL15v2M1FGMX2krX9OSJDjNvG1mjwqQtuQ6KVdMIqlXGlgGP1bORtuQK40ZSVZxm85ZarXh5nZNRUZx4emj8mVq7lZJ10O6a4yCUYrnQwKg6TvtI361Mgk6buk7Pj1/0d68E6qvxT06P+lp/ZNxdYr2SGTdrkZSRss+tASYy5y2kqCwBOAUb71WmCqJx3LW7il2hQ3JKa0ZuKpxXCgFAKAUAoBQCgFAKAUAoBQCgFAKAUAoBQCgPmmK8M8jznOZpHl364diyj5KVX5VS4qW9UZ6PBQ3aUV+fE8ry0LSMMZ1lAM7KWfTHGpPlrJY47D1rWnJKKfK/lm/LJG1eOcr8bd2eSXjm/6Wj9n0JEckjDDMyp/KiA/L23k/KoOPeaiur8X7JCit68n0Xlf1bI7wlxRlvfotxmW2ubh45YXyQsryNpkjzvGwfG6kbHPUA1eYWpdKHCy9CsxVBKHarW+fiXlYWguJbV2L8rQ8bn3mik1aNfmwKSKT30g9SapNp4WNGonHR/GSsFXdWFpaoieISpw+xxCo9kBIwftSN3bz7sfQGuFNSxVa8+993zJHdrs4KMe48f2Z8ejhtuITXel2BQmRgObMZFYCAYHtDKeyg6czyr1GG3VTyVkinxlPdq2u2SXAYGjtII5B7SxIrg77hQCP9q8nXkpVZSjo2/Uu6MGqaT5FAuuGSI7wq4xBL9VqU5CFQUXUG3Ghyu47Hyq2VaDSm19yzz43z81c0pU6ko7ql9ryuuFu/SzsdJ52gZZ196FllGPONg35HGMdwTW+GnaojOMhelK/L0PpYGrs82c0AoBQCgFAKAUAoBQCgFAKAUAoBQCgFAKA87jOhtPXBx8cbUB8x8JlCxRE91RR6kgY/wCvQ1R1YtzlbqemozjGnFvoT4OHhJ2Amjz8zpH+YrUZZqS6MkYj7U+qLfDCqZ0qFySxxtlj1PxNQJNy1MqKWhhzcFja4S4QtFOhysiaSc4K5KyKyE4OMlSfyFSKGNq0Mo6dSLXwlOrr5EhbW5EjSvLJNI4VWeQrnSpYqoCKqqAXc7Ae9XPFYupiGt/hyNaOHhRT3eI4naxSRkTqrIN/a6A+YPY79R51wpTnCV4PM6TjFr6iPsvDtrA+uKFQ/wB45dh8C5JHyrtPE1qi3ZSy5f6EMPTi95LPn/skdVcrEixTpZeZcXLj3eYEHry0VW/z6h8qsLbtOC6X8X7GuGzc5dbeC97kNx515MwBGQjAjyJXbPl1H51Iw6e/HvXqaYprspro/Q+lYh7I77Cr48qdqAUAoBQCgFAKAUAoBQCgFAKAUAoBQCgFAKA+c+MeGTaXaRucFOcUTIIWHWI7dyR9p1WU+gC9Dmq3FxVODtrJlzgZurNcorz0uZ3LDKVYZBBBHmD1qqu07ovHFSjuvRkhw7izJpjmywLBEl75YgKsg8ySBqGx7476VKSleUPD1t7EZ71LKWa5+/v4kpxq65VtK4YKQpAY9FY+ypPoCQflXCjDfqKJrXluwbM6xjRY0WPGgKoTG40gALgjqMYrjUcnJuWpiKSilHQ9LmFXRkcZVlKsD3BBB/TNaxk4tNaow0mrMjeCTF7WJi2o6ACw6MV9kt88Z+dSK0VGrJLmZw8r002RPGONlmaC2OX3WSX7MXmB2aTyHbqfIyKVBJKdTTguf8+Iy5yqPcp/l8F/fTiYMFusaBFGAP8AuST3JOST61tKTk7slwpxpxUY6IhuI2BlnjRducRE5290EtnfbIQSfHIqVSqbkHJ/45r09bFfjINvL/LJ+vpc2tw3xfdQAJdQm5Qbc6HSJe2NcTYUnrlkb+UVKobUpTVp/S/Iqq2zqsM4ZrzJ6LxzYnGZjGT2ljliPb/mIPOpyr03pJeKIbpVFrF+DO6+OOHEZF9bHfGOcmfkucn8q6t2OZ1l8bWg9x3l3wOXFI4P8wXR+tcJ4mjDWS8TtHD1ZaRfgR03jlyDyrOTPbnSxxg9P+WZCO/by88iNPaeHjo2+5e9iRDZ1eWqt3v2ueC+MbvO9tbgf38hI/8ApGa4va9PhF+R2WyqnGSOp8ZXgx/Rbc+Y+kSD9eQaytrUuMX5e5h7Kq8Gj1i8flcfSLKZB3aFknUdc7ArIe3RD1qRT2hQnle3f8scKmArwztfuLPwXjVvdx8y2lSVeh0ndT5Op9pG9GANTSGSFAKAUAoBQCgFAKAUAoBQGi/Hk+rjF119jlR7+QiV9vTMh/M1V49/UkXeyl9DfUwXuVRC7kKo6k/9bn0qtUHKVkXLqRhHek7IwLm4dmhZtEEfPjOqQ+17J1AsuQFGVXbOd+1d4QilJL6nZ6acvmRCxNScoptKMbrXXnpw8fAvVpiWNlkKyAgq31ZRWUjBGGJz36VWTvCSccvybr64tPP8FC8UcJaxspkQXMis6mCVZ3CQJnLpJGNjnBw34h0I9q9weJo4j74rf7ln3FLiaFWj9re76EV4L4VfXY5ZmmSzP7wljhh3RM9cjY42HfOwLG1sPQe8opz4e7+XMYanVq5XaibUuLRFiWCMKBjCJzWiOlR2ZPa8s486oIzk5OcvG19e/It2koqC9behr3haFRyxqilDygZZnjkKOwYb9em5wrbE9KuKru955qy6NXS+cVwMYTKCirxln1Ts3f5k+JNQOWQFl0t3XOcHod+48j5VEkknZO5YwblG7VmY2n+kW/8AfJj9f9s1uvsl3MiYrRd6L4RVWbXOuKyZucYrJm5wRQyMVkHGKAUAoDBuuGqziWNmhnHuzRHS/nhuzrkDKtkGpOHxdSi/peXLgR6+Fp1lms+ZZfC3jRjItrxAKkzEiKZdoZ8dAMn6uXHVD1xse1ejw2KhXjeOvI8/iMNOhK0tOZeKkkcUAoBQCgFAKAUAoBQGhv2hwmPjFyT/AFnKkH8JiVP/ANRN+VVuOj9SZc7MktxrqYMJDAZAODkZ8x0PofWq13Whcqz1RgXELalZQHuwVkBJOiIK2QPRDgrtu2/lt3jJWaeUNOr/ALx6EOrScutTJ9I2fpw5v0ufAOJK/vzEykDVE4SMoR10KPaK5PXU42GDVdiKTj9scuau79/+kITek3nyeXh/tmdxPi0cK4yGlIPLiUgu7dgq9euMnoBucVxpUZVH04vgjFSrGK68uLMLgl2La2ihufqmijVSxB5RCjAYSe70HQkH0rrXh2tRzp5pvTj4anKlLs4KM8reHic8U8QWRiOZYpz9mON1kdm+yFCkkHOPa2x1yMVilhsQpaOPVqy8/jMyq05KyafRZspNjayCFoHIMygTI+T7zMzbk7khwwJ7g+tWdScHNVF9rya7v5p1O1GlONJ0X9yzT6u79cn0J+oZYnnYwcy9gUfY1TN8FUov5s4P8hraUt2jJ88v2/JeZCxLvOEfz4Zer8i6kVWi5xilzNzjTWbmbnGms3FzjTS5m5xis3FzjFDNzjFAcYrJkxuI2Mc8bRyqGRuo/wBCD2I866U6kqclKLzNKlONSO7JZE/+zzjsmprG6cySxLrhlb3poc4yx7yIcKx6nKnfJNeowuJVeG8teJ5rE4d0J7r04F5qSRxQCgFAKAUAoBQCgNb/ALU+Dwz3NnqP1hEgkXGzwLpJ1HtiQxqB3Er+W0HaFRU6W9x4E7ARc6m7w4mtpIGtpTCxJA3jY/aj7H4j3T8Ae4qsuqkd9fno/ma/hdUZOD7OXDzXzJ/0zLeQZJ7nr8hgVzknoS4tXud7y3WWMo4yD6A4PYjIIyKxCcoS3kKtONWDhLRk3wDikCqiMsUUryNF7CBFd1UMDsNtSlSAT1OATUfEUakm5JtpK+b04eT9yuTjTluOyd7d/wARn3vH4ozImfrIx7rK6gnTlRq0kb7bjNcoYacrPg+70ubOpqlquj9irWUjSAzSfvJcOwwV07AKgB3AUAD1OT3qdUSj9EdFl/SZhYbsN56vP+HvoGc43xjPfHlWl3axIsr3MZLwCNncgBWcHH4XZQAO5OAMdya6Om3JRj09LnFVkoOcno35NosfhXhrRo0soxLNgsp+wgzy4/iAST+JjUPFVVJqEdF5vi/boQoXk3Ulq/JcF79ScxUQ6HGKyZOMUAxQzc4xWRc4xS5m5wRWbmbnUismTqRWTJ1NZMmHdy8qa2uRsYZk1H+ylIimB9NL6v5B5VY7MquFbd4P4iBtKlv0d7ijbdekPPCgFAKAUAoBQCgFAa58Uyf+JSljgLDAi+Q1PMfzYso/lFUe123KMV1fzwLnZSSUpPoiG41wlbiPSxKsDlHHVG8/UHoR3H51WUazpO604rmWdWmprk1oykTpJDIY5RhwMjHuuv3lPceY6g9e2bBbs470dPTvOUKrvuyyfzQyobqubiSYzPYwRu2plBOCuT3U9j5jr186wpyirJmXTpze9JZ6fgyVi9rUWYkLpGpi3s5yBk7nBzjJ2ycda0csrWNqdGMJb0fU9c1qdrkJwG//AKEJJM5XXkdz7Z0gDzOVAHqKl4in/wCvux6ehX4Sv/7XtJcL+pY/DHhZ0Ky3bK7KS8cYHsozsXLtnq4LEDsAPM7Q8TjIyTjSy4N80srd3PmR6cJuzqPm7dW737+XIttVx3FAKAUMigOMUBxismTgigOCKyZudCKybHQitjYweNW/Mtpk+9G6/DKneutGe5UjLk0aVY71OS6M2dwS8E1tDKDkSRI4O+4dQ3ffv3r2J5MzaAUAoBQCgFAKAUBrn9p3BJGczrnl8pDIQR7LWzySx5B++zqCfJO21RMTQ32p8lLzX+yTh624nDm4+TMcCvKM9OzE43wdbmEofZYbxvjJRux+B6EdwTW9Gu6U78OK5/OBHqx3l14GsxI4JymyErKc/u218sD1BfI/I1c7kXx7uuV/Qjqu/py116O9vUkbWeuEok2EiWhfNcWiTFnndKZWS3TOubYkfYj/AKxz5YGw/Ey1tC0E6j0Xm+C+cCPi6lo9mtZeS4v5xJvhvhnE7SS6dCyu8Ma9MliVd/Nhthegxnc9I9TF3gox1sk3+l+3xIcYS0lom2l+dX+iy1BOwoBQCgPGG5VmdVOTGwVx5Eqrj4+y6n51tKDSTfH3t+jCkm2lwPWtTIoBQChk6kVkydSKyZR0IrY2Ma1uFlTUhypLL81Yqw/MEVvKLg7P5xEJqaui6+AT/wCFWWe1vEv+FFX/AGr2ad1c8m1Z2J6smBQCgFAKAUAoBQGHxmx59tNCTgSxvHny1qVzt8aA1TaM/NSSUFHY/R3QnZJEQyuCBtq679wmRt185XwvZ4eV1mpa9LF9TxG/Xjnk4+dydSqhkxkPceHoyt4d83I3/DhNseuss+fNvQVJjiZXp/8Ax88/bIjypK0uvl8eZrvh8upVbzUH8wDVrUjZtHWlLeipcyXtZHduXbpzJO/ZI895G7D06nsK4OMYreqOy833fLHSeJ3fphnLyXf8uXTgXBVt1JJ1yv8AvJCME46AD7KDsv8Aqarq9d1XbRLRfOJxjFpuUndvj84EpXA3FAKAUAoCG4L/AMTfHtzox8xbw5qTW/7dPuf/AJM40vvn3r0RM1GOwoBQHFAKGTqRWTJ0NZNkQnhgYhZfuz3C/lPIf96l4n70+aj/AOKOWG+1rq/Vl8/Zu5PDo8gDTJcJgeSXEyj9Fr1NB3pRfReh5ysrVJLq/Us9dTmKAUAoBQCgFAKAUBUf2iWqiCOcDBiuI3cgbkOGtyTjsomzk9lqLjYb9CaXL0zJGFnuVov5nkRCV49nomed+rmJxHjWVITUcDURgZx2zWae6pLe0Oc77rtqVLhPgMKqi4mZwoA0R5jU4GN2yXPyK1YVdoXbcI/l5/zxuco05WSk/DL++Fi22VnHCgSJFRB0VRgf9/Wq+c5TlvSd2dYxUVZHvWpsKAUAoBQCgIXwywMDTHA50kk2fwFiIyT/AHapUnFZTUP+KS9/O5xofbvc237eR2ufEEahCod0c6VkVSISd9uc+IidiMBic7da6R2fX3XOSsuuvhqavF0t7dTu/nHQ9/pU/wDyVI9Jfa/IoB+tcNyn/wAvL+/o7Pf/AOPn/DqvGkDBZVeBm2XmABST0AdSU1emrJrP/TyavBqXd7PPyNe1SdpZd/voSdcDocUBwaGToa2NkQvhwDlzYz/xNx18+c+f1zUrEfdH/wCsfRHLD6PvfqXb9m0ubSRD1jubkd/tzPKOvX2ZV6edenwjToQa5IoMSrVpLqy11IOAoBQCgFAKAUAoBQGLxOwSeCSGQZSVGRx09lgQcHsd+tAayEk0cU0Mu1zAjZ2/eABuXMg7q+nPoQyndTXlMXhewrpP7W/iL6hiO1pX4o9+D3DNEBLjmphZcdNWkMGH4XVlcejiuGMw/YVnDhw7jfD1e1pqXEzqjHcUB4cQtzJFIisVLIyhlOCpIIBBHQg71vTkozUmr2ZrNb0Wjy4NeGa3ikIwXRSw6YbHtD5HIrNaG5UlHkzFOW9BSMyuZuKAUBD+K7t0tmSEFp5vqYFHUyPtt8Blsnb2amYCh21dLgs3+CPiqvZ02+JaPDHglUiiN5oldFULEB/R4tIGAqH32GB7bZ3Hsha9NRwlKk3JK7fF6lLUrzmlF6cuBbLu1SWNo5FV0YFWVhkEHYgjyqScTWDWT2dy1o5LJgyWrnJLQ5AKMT1eMlQT3VkPc153aeEVOXaR0fqXmz8T2kezlqvQy5I1dSjqGVhhlIyCPIg1UpuLutSdOKasyJ4azW04tnZnikDNbMxyy6d3hZju2B7Sk76QwPu1Iq2qw7VKzWv6fv17yNC9OW49Hp7exPGoh3OKGTqayZIXwvvao3/MaST5SSu4/RhUrFf91rlZeCSOeG/7afO78XctH7PbhVnvITszPHcL6o8SRHHwaE5/iWvQbMnvYdLldfv9lNtCDjXb52LvVgQhQCgFAKAUAoBQCgFARHH/AA/HdBSfYlTeOVfeXzU/ejPdDsfQgEcq1GFWDhNZG9OpKEt6JXZfCM5ggdDHHdQpyWXJMU8KEiNXONQYKAQ+CVLMMMDXHEYSNekoTea48b/NUdKWIdKe9HTkQcvG445GiuM20qAFllwoAbOlhICY2U4OCG7EHBBFecrbPr0na1+75cuKeLpTV727yQhlVhlSGHmCCP0qG04uzJCaeh3rBkivDo0pLH15c8o+TNzQPkJAPlUjEZuMuaXkrfo5Uck1yb9/2StRzqKA8by6SKNpJGCooyzHoBW0ISnJRirtmJSUVdkp4J4I7SfTrlSjspW3iI3hibBLOD0lfAyPsj2fOvW4LCLDwtxepQYnEOtK/DgXSphHFAVH9pdmTarcoMvaPzj5mLBWcf8AtszY841rhiaPa0pQ+X4HahV7Kop8iAikBAIOQdwfSvINHqNVcjfFJ0wLKOsMsUny1hZP8jvXbCq83D/kmvK680iJiVaKlyafv5E7UQ6nFAYXGrnlW00n3I3YfEKSP1rrQhv1Ix5tGtSW7By5IwPCodbVIpV0SwDkSocZVowB22OV0sCOoYHvUrH03TxEr8c/E54Kop0V0y8D1vbxrWaK9QEiHKzqOrW745vxKlUkA/s8d6kbLxCp1Nx6S9eBz2hR36e8tV6G1radZEV0YMjqGVgchlYZBBHUEEGvSFCelAKAUAoBQCgFAKAUAoBQFN8f2ehobtR7jCGb1ilOFJ/hl5ZyeivJ51A2jQ7Wg+az9/Il4KruVVyeRXpOFQM2oxJq+8o0v/iXB/WvMqtUStvO3LgXkqMG72PNuFMo+onlQjoHYzofRuaS+P4WFZ7ZN/XFPuyfll4pnN0mvtb9fX3MbwtJIXu+cqo/0gZCnUv7iAZBPYgA46jViumKUUqe47rd/wD0zSg5Xlva3/SJ6ohIFAPCXDBezfSpQDbQuRbIdxJIhw07DuFYMqDzUt93Hp9m4NUodpL7n5IpMZiHUlurRGwqtCEKAUB1kQMCpGQRgg9weooDUXBYjEj27e9byPB/Kh+qPziMZ+deX2hT3K8uufj/AE9JgKm/QXTL5+DnxOmqxuR35LkfFVLD9RUfDO1eD6o3xSvSl3Exby6kVvvAH8xmoslZtBO6ud6wZIrxKR9H390y26t03VriIMN9t1JHzqds1J4mF+voyNjHahL5xJjx1Z/RrgXg/cy6Y7ryRxhYZj5AjEbH0j8jV3tLCdtDej9y80V2BxHZT3ZaMxGFeaRfnn4V45//ADpPo85xZSN9Q++Ld26xP5RsTlW+ySQdsGvS7PxqrR3JfcvP5xKHG4R0pb0ftfkbOBqyIBzQCgFAKAUAoBQCgFAKAxeK2CzwSQye5KjI3nhgQceu9Aaw4LO7QrzP3i5jk/vI2McnX8StXkMVS7OrKHJ/6PUYefaUoyJRDURmzIzw+Mm5cHIe5kx/IqRH9YzXfEf4LlFed3+yPS/yfX+EtUc7Ed4ikdbWXlnEjARofJ5CI1P5sKkYSmqleEXzOOIk40pNcjZfD7NYYo4oxhI1VFHkFAA/QV7M86ZFAKAUAoDW/iq35XFWPRbmBX+MkDaHPx0SQD+Wqfa9P6Yz/BbbKqfVKH5PLQGBU9CMH57VQ3s7lvNXVjC8JSFrKDPVF5bfxRExt+qGt8WrVpdc/HP9kWg7014eGRMVHOpicUshPDJE2wkRlJ7jIxkeo6/KulKo6c1NcGazgpxcXxLR4U4sL60aO4VTMgMN3ERlSxXcgHrHIp1A+RI6g17OlVjVgpx0Z5ycHCTjIqHFuHScNOJNUllnEc27NAD0Sfvozssm/YNjYmox2zm32lJd69iyweO3foqePud3VJEwdLo49GVlI/IgiqVNxfJouMpLmmePCLy6sNrb6+2/8tI2Gj/uJDnb8D7eRFXWG2p/jW8fcqcRs3/Kl4exd+A+MbW6OhX5c32oJfq5Qf4W94fiXI9auYTjNXi7oqpQlB2krMsFbGooBQCgFAKAUAoBQCgNYXa6b6+QDAE6sB2+sggdsfFzIfiTXndrRtWT5r3L7Zkr0WuT9j2MoVSzbBQST6AZNVNm3ZEybsrswvDEZW0i1DDODIw8mlYyN+rmumKadWVtFl4Zfo4UVamr9/jmSlcDqRviI4ty2M6HikxnG0c0bnf4LUzZ8rYmHf65EfFq9GRtSvXnnxQCgFAKApf7RYvrLJ/7aSP5PBK/+sK1A2lG+Hb5W9bE3Z7tiF+fQh468uz0MjA8PjQ9zF92dnX+GYLJn/E0g/lNdcR9ShPmreGXpYh0snKPX1zJmox2OKAwri0YSrPbvyrhRgPjKuuc8uVftxny6jqCDU3B42eHeWa5EfEYaNZdeZdvDXH0u42BXlzR4WeEnJQkbEH7UbYJV+4z0IIHqqVWNWCnB5FFUpypy3ZEHxPwCq5fh8gtm3JiIL2zE/gyDFv3jI+BrjiMHSr/AHLPmtTrRxVSj9ry5cCuX001tkXsDwgf1qZlgPrrUZT/ANRVqmrbLqwzh9S8y3o7Spyylk/I4lhhuYxqEc0Z3HuuvxB3qCpTpSyun4E1qnVjnZo72H0i23tLl1HaKYtPD8gx1p/K4HoasKO1Kscp5rzINXZlOWcHb0Lf4e8YLM6w3KC3uGzpGrVHLjrynwMnG+hgG2OAQM1c4fFU66+h/jiVFfDVKLtJfngWipBwFAKAUAoBQCgFAaxu8niF82cqZkVe/uW8CsB8H1j4g153a0k6yXJF7sxNUm+pg+IRqiEA6zsIv5D7Ux26fVK/zI86r8PlPtH/AI5/nh52O+IzW5zy9/ImgKjHQUBi8Vs+dBLEduZGyZ8tSkZ+Wa3pT7OcZ8mmaVI70XHmW/wNxY3XD7eV/wB4U0S52IljJST/ADq1e3TTV0ebas7MnayYFAKAUBSvH9wrTWsIPtozXDDyXlyQrny1GVsefLbyNV21KijQ3eb/AKT9nQcq29y/0Rca15hsvZMwJk5d7HJtiZDC3mXTVLH/AJef+ldYveouP/F3/Dyf6I0sqifPLwzX7Jao51FAcUMmBf3JtnS8Q4MJHNxnD25I5qsB10qS48mQeZzZ7MxDp1lDhL14ELHUVOnvcUbSFeoKMUBXuJ+DLWVi6oYJT1lgPLYnzYAaJP51audWjCqrTVzpTqzpu8HYqPF+HXFlvPiW3z/xCDSUB6c9M+yOn1i+z3IQVTYrZbit6ln04/gtsNtK73avj7nhe2qyoUbODggg4ZSN1ZSNwwOCCOhFVdOpKnJSi80WdSnGpFxloXTwTxtriFkmI+kQNolIGA4IykoHYOu+OzBh2r1dCsq1NTR5etSdKbgyxV2OQoBQCgK14z8WrYqirG000gZkQbKFTGuSRsHSg1DoCSSAAe3OpVjTjeRvTpyqO0Spt4zvyWHMs074WCeQjDBcZMq6t9s6Rnc4que1OUPNFgtm85+TOo8Q3ku303Rk/wBVbonbGBzg/UnPnXCe1Kq0ivG52hs2k9ZPwsECQxku2lQWZ3dgMliWdmJ7liSfjVROc607vNssFGFGG6skjw4UhlkNyylRp0QK2xEZILOR1VnIXY9FRehJFZqvcj2SfV9/L8erZxh9ct9/ju/pMVGOooBQGZ4BblXF1B9l2W5jHlrGiYD+dA3xl+Nep2VX7ShuvWOXt86FHjqe5VuuJdqsiGKAheM+KrS1OmaZeZ2iTMkxz0xGmXPxxisSkoq8nZGYxcnZIrN54wuphiCIWqn7c2mSXHpGhKKfVmbH3TVZW2rTjlBXfkWNHZtSWc8l5mBbW+nJLM7Mcu7nU7HzJP6AYAGwAG1UNevOtLemy3p0oUo7sEetxcJGpeR1RR1ZiFA+ZrjGMpu0VdmJTUVdsiLa4a7njdFZbaEl1dgVM0hUqukHflgMxyep042FSJRVCDi39TytyWvj6EdN1ZJr7V5/wn6iEgUBxQEJx2Xnk2EA5lxOpRgNxDG2zyy/dVQ2wO7EgDrVls7CTqVFU0ine/PuIeMxEYQcOLNuRpgAeQx+VepKM7UAoDq6AgggEEYIO4IPUGgNWfRlhubm3j/dwyKIxnOhXijk0fBSxwOylR2rzm1KcYVrrirl/s2pKVJp8GI7k291Bcrt7aQyj78UzqmD/A7I4P4WH2jWdl13Gr2fB+o2lRUqe/xXobVr0RQCgFAKA154xXPFBqAwbVRH5sebJzQPPA5H+IVT7YvuwfC7LXZdt6V9bFammLyNDaxIeWQJJH2iRsDCALu7BSDpGAM7kGqtJRip1JPPRLV9ei+WLCVRyk4U0suL0XuZUXBHO8s7nuRGqRLnzBAMgPX7feubxEV9sfG7/nkOzb+6XhZf3zMm34FArBuWGZd1eQmVx8GkJYfnXOWJqNWvZclkvKwVKCd7eOfqSdcDcUB0mlVVLMQqqCWJOAANyST0FZSbdkYbSV2YfDheXi67OFEhONM9yWUODn2o41Gtl6bsVznbzq6obHbV6rt0RXVdoJO0FfqWbwx4WmguDcXFysr8sxKiRctEDMjMd2ZmJKL1I+FW+GwlPDpqHHmV9avKq05cC11JOJicXtnkt5Y43MbvG6o46ozKQrDHcEg/KgNNQhUijitkEUsrFZOheMxkfSDITks6nK5OfaZe1eYqKfaSdZ33fPlbpx7j0VNw7OKoq295c/bvLECOp2FQCbJ2Ob66WGJ5WzhFLEDqcdh6k7D41iEHUmoricKk1GLkyO4VwPOma7xNcHfLbpFnfREp2UDYaupxkmu1XEawpZR831fyyOEKX+U836dxOVFO4oBQGE1rNdXAtbduUAA9xMBkxxsSFSPO3NfS2CfdAJ8qttmYFVn2k/tXDmyBjMS6f0R1L34f8P29nHy7dNOTl2J1PI3dnY7sdz189q9IkkrIpm75slKyBQCgITxb4gFnBqC8yaRuXBH9+QgkZ8kABZj2APpWlSpGnFylojaEHOSjHVlD4daFFYu2uWR2kmf70j7nHko2UDsFArymJxDr1HN/Eemw1FUYbqPLjQzGq7e3NAgyM7vPGufiM5+VdMAr4iPzgaY6VqEjbleqPNCgFAKAwOMcGguk0XEayKDlc5DKempGGGRvVSDWGk1ZmU2s0a08MWwihaLfVHNMsgY5YNzXPtEnJJUqQT1BB715PaUXHESTVllbusX2DknRXzMzeG3nNV2AwBI6D15bFCf8St+VRalPcaXRPxzO0J7yb+ZGXXM3OkUqsCVOcEqfipII+RBrLTWphNPQ71gyYs9ms89rbuNUck2ZFxkFIo5JcN+EukQOdjqx3q02RBSxF3wX8IWPlalbmzZlenKQUAoBQFH8Y+Fz9IF9aw65tDRzopCtIh0lWXUQpkXQBuRlTjPsqKiY3DOvT3U7PUlYTEdhU3mropvEr+OSS2hcOmuYF0ljkiOI0kkUHmKP6xI9u/SqL/pa1FTlKOi172l6XLaeJpVXGMXx9E362JHjy6vo8R6STpn4RBp/9YQPnUShlvy5J+f0/s3rZ7seb9M/0SF3dLHp1ZJd1RQNySx/0Ayx9FNcYQcr24K5vKSie9amx0Mo1BcjUQSB3IBAJ+RZfzrNna5i6vY71gyTfgW20pcOesk5PwCRxxgfD2C38xr1mzElhY26+rKHGO9aXzgWep5FFAKAUBQ/HyMt3BPIrciOKVdYBKxyOyEmTA9gaEwHO3vAkZGa7adOrUpJU1fPPmTcDUhCpebtkV5/EVoB/wAVAfQSox+QByflXn1ha7y3H4Muf+ppL/JeJKeGeCS3dzFcyxtFawNrhSRSsk0oBVZGVvaRFySoIBJwemKvtn4F0Fvz+5+RUY3F9t9MdF5myasyAKAUAoBQENxfwvbXD8ySMiXpzI3eKTA6AtGQWA+62R6VpUpQqK00n3m0Zyi7xdipz+HJrEFYke5t9RYFSGnjLks+tTjmgsWOV9r2saTjNVGN2W6kt+l4d2WRPw2NUFuz8SObxBbjZmZWH2GilV8+Whl1Z9MVVPZ+JTtuMnrF0Wr7xjWF1KJJnW0u2t2YOJORJkOVCsojI5jIdKtqCkZZgcYqXLZleVOLsrrK1+HD2I8cbSU2r5MzRezudMFjdu/9pE1ug/iefTt8AfhWlPZFeT+qyXibTx9JL6cyy+FPC0kUxurt1ecqUjSPPKhRipYLq3dyVGXOOmAAOt9hcLDDx3Y/l8yrr15VZXZbaknEUAoBQCgMe+sY5ozHNGksZxlHUOpwcjIYYOCAflQFbvf2e2R9qCIW0qnUksQAKnBGNJypUgkFcdD261zqUYVIuMlkzeFSUGmnoVzi/Ab6GSGWUR3EMTMSbdJOaCyOgblEtlQGIOlmPt9MZqoq7K3IS7J3btk++5Phjt6S7RZI8hxyLGdM/wD8a4z+XLyarP8A+bib23PNe5N/6yj/AMvUxDxAtcxypDdGJY5EeT6NMEUu0RXOpAx9wjYbahmu62diFRknHO6drrhf3OTxlLtE78/0Zx4g7nRbW888nYct40HlqklARR8yfStKOy6839S3V19japjaUVk7l38JcJe2tgszBpnZpJSvuh3OdKZ30qMKCeunPevTUaUaUFCOiKapNzk5PiSV5eJGMuT0J2BOy4z06dR1866GhiLx2EuyZYFeuUbyJPbIwFO5wKA9E4xERkM3+B89+2nO+lseeDigObfi0TjYt8ND5+ycdNz7a7DzoDs/E4wQCTlsgeyxG25OQMAY79DQHstqgbUEUN97SM/n1oD2oBQCgFAKAUAoBQCgFAKAUAoBQCgFAKAUAoBQCgFAKAUB0eJSQSAcdMjOM/8AagOrWyE5KKSDkHAznff47mgOTCu3sjbpsNs9cUAaBSMFVx5YH/XYflQHIiXyHc9B1PWgO9AKAUB//9k="/>
          <p:cNvSpPr>
            <a:spLocks noChangeAspect="1" noChangeArrowheads="1"/>
          </p:cNvSpPr>
          <p:nvPr/>
        </p:nvSpPr>
        <p:spPr bwMode="auto">
          <a:xfrm>
            <a:off x="3101975" y="43372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12" descr="data:image/jpeg;base64,/9j/4AAQSkZJRgABAQAAAQABAAD/2wCEAAkGBxQSEhQUExQWFBQVGBYYFhgXGBoZHRkaGBsYGhkZHR4iHCggGB0nHxcXITEhJSkrLi4wGB80ODMsNygtLisBCgoKDg0OGxAQGzcmICQsLCwwNDAvNyw3LywsLCwsLDQsNCwsLDQwLCwsLCwsLCwwLCwsLCwsLCwsLCwsLCwsLP/AABEIAMIBAwMBEQACEQEDEQH/xAAcAAEAAgMBAQEAAAAAAAAAAAAABQYDBAcCAQj/xABIEAACAQMBBQUFBAcECQQDAAABAgMABBEhBRIxQVEGEyJhgQcyQnGRFCNSoRUzQ3KCkrEkU2LBNGNzg6LC0uHwFpPR8QglRP/EABsBAQACAwEBAAAAAAAAAAAAAAADBAECBQYH/8QAOxEAAgECAgYJAgUEAQUBAAAAAAECAxEEIQUSMUFRYRMicYGRobHR8DLBBhQjQuEVM1LxoiRDYnKSY//aAAwDAQACEQMRAD8A7jQCgFAKAUAoBQFN9rG1Z7bZ7tbko7vHGZBxiWRsFx55wvlvZraEdaSjxByG5tRgrLLcS50bfnlO91yN7Fek/p2Ghk1fv9iHXZs7I2hNa4NncyQ4/ZuxlibyKMTj5qQaiq6OoVF+n1X4oyptbS77F9r8QdIb9UhkbTvYnDxZ6sPfiGeoI8+OONiMNKhK0mn2MkTudNhlV1DIwZWAKspBBB4EEaEVXMnugFAKAUAoBQCgFAKAUAoBQCgFAKAUAoBQCgFAKAjtrbdtrUA3E8UOeHeOqk/IE5PpQFan9rOyFJBuwSPwxTMPqI8H60BiHte2WfdmdvlBN/0VsoyexAhNre2+3VzHbWs9w/LI7oH5DDN9VFZVKblqpO/AxcW/tXujq2zMDyukz9Cg/Miri0ZiWr6vmvcxrolrP2s2nC4iuLX/ABSRl0/mj3vzAqvUw1an9cWjKaZctlbZt7ld63mjmXmY3DY+eDp61AZM97aJNG0cqh43BVlYZBB4g0BxX2idmP0c0JgLTxTsUSB2zIhALEo51dMA6NqNNddOnhcfVv0clreviRzSSvsKVezqUkjdJoN8bu9LGVUHkN78uhFXZ1qcoSg7xurXa+5pFpvJ3Nqy7nHdPbxo4GSu6pDj8an4h+YqxS6K3RyppPsWfNcfUy77bk32Z25Ps45tD3kGSXtHbwnOpMTHJjbjpqDnXlVPE6NjJa1Dbw9jZT4naey3aWDaEAmgY4zh0bR425o45EfQ8q4jTTsyQmKwBQCgFAKAUAoBQCgFAKAUAoBQCgFAKAUAoBQH5w2zsCSwnma+ikky7GO6cNMjJnw5bXcbqCM+ldTR9bDU1+outxef+jSSb2GKPaAf9U6N5AjP0412VXU/7ckyO3EzRSvqDo2Dug6DONM+Wa3jKed9pg1+zvdqhJYG4J++3yN/e6fujljTFR4LUjF3fX/dfbf24bjMiRllq1KRqa5uyKi6VozY1TBEzB13oZRwkhYxuD1yvH1qrVw+HrfUrPisjZNouXZ/2lXNphb8G6t+VxGAJEH+sQaMB1GunM1x8To+pR6yzjx9yRTTJf2o30VzZWl5bkTQQ3UckksXiKRhWDZHEDJUMOPUdKtCSjUjJ7EzFRNwaRXricMuRh43GfxKyn8iDXpJSTV9qZy0rPmVjbGxbUR94sj2xQ5TdLOoc8AE1OvRcVSq0qajrKTjbZvz7PYsU6tS9tpC2u2WR92dTGc6Pusqt6EAr/T5ViljWpWqKz47n7fNhZsmsi07H2u9hcLfRAlMBbuMftIvxgcC68Qf++d9IYXpI9NDatvNcTMJWyP0BZXaTRpLGweORQyMOBUjINcElM9AKAUAoBQCgFAKAUAoBQCgFAKAUAoBQCgFAKArvaLYGzWRpLyC1C85JFRCP49CPrQHDu1cdpFIv6Fknnwd2SLdeWBRj4XbUHOOo14jGDdwtfEQf6d2uG1Ec3BfUI+x8tyFa8kCnHuRogK+RfBPpqK6csNUxFnXfckvUqSxSWUEbMPYeOLJiuJ4/wCJSPUbuvrW0MEqecJtd/8ABr+ak9qR4uNjOv8A/ZCf9rGq/mrj+lbPpFtmn2r2aNlXv+01f0fNySOYdbeUE/PdbH9a1Upb4p/+r+z9yRVo78u0xw34V9wtuv8AgkBjb0DaH0NTU8RFS1U8+DyfmSbVdG5s95LeQzWUptpT7ygZil8nTgeeo4ZNRV8BSrZw6svJ/ORlTaIaHtHPaSNHNboIndmRUO6qbxyVjJJG5k5CnhnlVCNWrhP06sct38Gs6CqO8XmTM17FcoBbsO+R45VikyjbyHOMc9MjTPGrPSQrR/TeaadnyK7pzpytNciZN8k8bYG8pGJI3Gq5+F1PA/8Agq10iqR9V7kOq4src9g9vHIIgZ7dlYFP2kQIIOP7xdfn/WoIuVGDiutBp5b17otQqpu0smXX/wDHvtExiaxlPANNb/ubxWRPIh/Fjj4yeFcFxaSfEsxmpNpbV7XOy1qbigFAKAUAoBQCgFAKAUAoBQCgFAKAUAoBQFW9ovas7Otg8ad5PM6wwKdF7xs4LH8IxnHPQZHEZjFyaS3mG7K7OXpsRppO/v5Wu5zyfWOPPJE4AenLOBXfw+j4U855vyOdVxMpZRyRIz3ax4XHLQAaVclOMciBRbIWXtG8jtHbRNKy6MwICqehc6A+QyePSqrxUpPVpxu/m8lVJJXk7Ho7InlH9puCq/3cOn1c6n0ArPQ1J/3JW5L3/wBDpIx+leJkTYVon7BGPWTxk/zZNZWHox/b45+pjpKj3mvdbHs2428Y/dG4f+EitJUaD2xXp6GyqVFvMD7AsWABh4aDxyaf8VavD4d7Y+b9zPS1FvPkXZaEawSywnkN4OnqpGo9a2hh4xzpya814GfzE96uau0kdF7q7i34mz97ECyjoSNWjb61LOtePR4iN0962e6J4VIy2PMqFxMsLBN8XEOQUZTiRMcMHipHTgfLlwa9KNOf6crrc19y/CteOrUV16dntsJqa/kIF1DIkrRgZYjck3BqySAHdcHzAPMZrdYyd1J7Vv5cHxE9HwdNypSvHhwLDYdprViCS1uzDIEoKgjqG4EeeldOljKMt9nzOVUw9WG1GlLN9kvUubYqSP7VEEKkOVG7cxgj8cfi9Kq4qlFyerv6y7d/lmRqq6Uozey+rLv+l+OXefo3ZW0I7iGOeI70cqq6nyYZ16HqOVcs6htUAoBQCgFAKAUAoBQCgFAKAUAoBQCgFAKArvbzswNo2jQ73dyKyyQvjO5Inun5HJB8jWU2ndBq5zuTZ+1IgRLs8ybvF4JY2DaalVJDj5EV2IaVVutEoywfBkVf7WiA/tEdxbEf3sEi49d0jHrU/wCew81m7dxH+Xqx2IiLCwjLN9kuiCSW3YpRjJ4nu2yKjhTi3+lPwf2ZtKTt14+RvfpieE4nhMyj44gA38SE6/NT6VN09SGU435r29iPo4y+l27TxB2stJGK5kDD4TExJ+QUE/XFafnqD2u3cbxwtVu0VfsPN7tqJF3mhud3qYtwD1cio5Y6hzfcWHo/EpXlGy5mrbdqLaQEiK4Cji3dggfMhjWFjqD4/O80WErNXSuby7Xt+P3w/wBzL/01IsXh/wDLyYeDxP8Agz4nam2XVpGT96KQH8lNZjjqP+XkyOWFqrbE83Nps+/PvRmQjRkYK/0+L1BraUMNiN6vy2milVpdhW9v9nGQlNRI2kcg0W4HHu5OSy9DwfHXWqOIwrTtv3Pjyf8A5evaawxEqD1l9G9b481xjxX7d2RatmbWS5hwEAaMBZIHGqY0xg/Dpof865rTTsz3mGxVPE0lKFmrbNvxEVtXY8Sg3dugilg+8KrorqvvAj4fDnhpxranNwkpLcc/SejaOIw87K2Xzw2l99lm3BbT/YWb+zXIM1k3IFvFJD+e8vrzNT4uiqctaP0vNHldF4t16bhU+uGUu7f3+p1qqp0xQCgFAKAUAoBQCgFAKAUAoBQCgFAKAUAoBQFO7We0O2s5O4VXurn+4hG8V0zlzwQcOp1BxjWhvCEpvVirs5t2rup9oLhrKytCSCJSS86YOfC6ADPkaynbNF+Oiqz+qy+ciLt9jxquLiea6PR5HCfLd3tfU1vKtUkrOTfeW6WjMNT+pXfh6G/NOLeNRDEqvIwSKNFC7zHJy2B7oAJJ8qjLspdFBakc3kkuPzabEGwE0e5P2mbiS+qL5InugemaG8cLH6qvWlz2dyN57jAwNByA0oTOVthrPtEjnQ0dU+DalB0xjuY4Z13ZY1cHXhg56gjUHzFDWcadVWnG5Hf+jrZ13d6cDp3hI8tCMaVtryta5UWisM9zNTamzWWRA791OBi3uwcCUjhFN0bGOOd7XzWrsZwxK1Z5S3Pj2nkMZgcVoSr0+HvKk3sX7ez7rZbvt5h7WLG5iubeQXAyGEaqyt5gFhoRy1qlVi6TanlY9LgdMUcTTjKMW2+Gd+77GHYtzHcb9oveQlG76zZxuvGQd7A1+Fs411X5V0MHUhiaTot9j+fLHitN0pYDGfnaMWovKSeXzhfilxO1ez3tmL1WhnxHewaTR/i6Sp1Q6Hyz0IJoVIShJxltR16FaFamqkHky41oSigFAKAUAoBQCgFAKAUAoBQCgFAKAUAoBQHJO0nZS5tLu5ube3+1QXTd44jIE0bY8Qwf1ik6gA6bx00yR0MDjVh7pq6fiV262vApCzGS3c/DPFJGfzXH50OvHHYaf7rdog7iXSKaNz0V1J+mc0JYulP6JJ957ns3LREnWF99fPKlSDpwINDMqcm4vg7kp32RlgQeePF9MDJ+lCxrXWZFbT2hHFq4lx1WNiB89NKFarVhD6r+Bitbm2m/Vzox6Ft1v5Tg0NYVKNT6ZI2W2Yc86EnQsyxbOI60NlSZ5ubyGD9bNGh6Fhn6caGJ1KdP65JEZtTtHbyRMndT3MbghikTbo8wTjhxBHSs6r4ENXEQqU2lCUovhF2InZM8O0l7iXImhAMU2N1yo4E6nUaZGccxiurRcMZDo6n1JbeXzafL8bCromv0+Gf6cnse5/bk9xHbXt54GRJmCyI29b3A91iPhb8JPPPTmNTxquCqaPq9JDZy+3seqw2lcPpvDdBVfW5+j7d0uzYyyKpvY47qBjb31ucAjQq68Ub/AAnOnk3mRXecYY6iqkPqPGRqVtDYqVCpdwfy65rY+Pgdl7CdrV2hCSV7q4iIS4hPFH6jqjYJB+Y5VxpRcXZ7T1tOpGpFTg7pllrU3FAKAUAoBQCgFAKAUAoBQCgFAKAUAoBQCgMc8KuN11DKeIYAj6GgIG/7C7OmB37K314lY1Q/zLg/nQHNu3mwP0Oont7lWhOc2txJlug7lj4iBzU+ZyeQu4fH1aO+64Mq1pt/aE+qQQwofikDZ9Ncn6etbqDZ2qM8bWzUVFcX8+xuG3kf9dcyv/hQ90v/AA+I+prbVitpaWHj/wB2o5dnVXln5kTfbHskIDRs8j8FV3Z28/e0HmcCtrR4ENTCYGLs4NyexJtt+fm8j5b7Gnc6yzW0Q0WNZndsdSd7dX5DNY6Nb8jEdHVJyu5OnHhrNv1svM3v0FH+0knm/wBpKx/pimrFEv5HDx+tyl2y9rGzb2kMX6uJF8woz9eNNdLYSxlQpf24JdxtLPmiqXJI4ptmHaNqZVBRtyVDvRv+Fuh6qRoR51LGTumnmiPSGCpaRw7o1N+z584maO9iu1NtdR7khGqE6Pj4om5/1FdaFeniY9HNZ8PY+M6R0PjtDV9dbFsa4c/luxlaaWTZd1Hv+K3cbhk5smfDvf40z6g/TnU6UsBXbv1JfPE6lfEQ03g0rWqwXzuexd3At1zftYXEW0YslVwl0q/tIGI8XmynBB8hyFWtJUFKPSx7+w52gMc4TeGnsezk967/AF7TuFrcLIiujBkdQysOBVhkEeRBrinrzLQCgFAKAUAoBQCgFAKAUAoBQCgFAKAUAoBQGG93+7fut3vN1u7387u/g7u9jXGcZxQH5zsIGNxL9t322irHve+1Ya6GPluYOhXTB00xU1NK2W09NoeGGcLxzqb7/b5ckpc1iWsX63SNnmLQ6jNaxyeZHR6sryVzS2TbdyZXdS0juxLjxErnwjqABgYqWLSJMIo0teck9aTee3Ld5bj1Pt2FM7/eIBzaKQD67tG0KmNor6212xfsbdvIkq70bh1PMHP/ANVjUvmSRpwqx1oSuuR9MFadGRPCs+iCsqmZjhGfSQvFgMdSBW6g0TKnqbXYjbzaNnKAkksbajdIbVW5EMPdPnms6y3letXwdePRVpJpnoTpKPsd03epJkQzgjJZc+FuQkXr8XPnnoUqyrR6GrnfY/m/1PmWnNBz0VW/N4N3hw9V7rdtXJsS7+z52feYwQVhc+7IjabueR1wPp0zLRn0f/T1u58UcPF0fzH/AF2F7ZLfFrf87eNuh+yDbBiEmzJmJktyXty37SBjkY6lTkEcgQB7prj4ii6VRxfxHq8Di44qgqq7+T3/ADgdMqEtigFAKA8TTKgyzBR1JAH1NAVzaPtB2bBnvL2HI4hG7wj0TJoDSi9qmyWOBeL6pKo+pQCgJ7ZXaS0utLe5hlP4UkUt/LnIoCVoBQCgFAKAUAoBQCgFAKAUBBdp+yVrfqO/j8a+5Kh3JE/dca48jkeVDaMnF3i7Mou0PZpex/6NdwzLnRblGRgOm+md4+e6KkVRnUp6axEVaVpdq9rEXf8AZTacKM7QWxVQSzC53QANSSWRcDnWek5Fr+u//n5/wV/svJe7QGbezAXOO9kkKx/Xdyx8lzVXEaSoYf69vA3Wm7rq08+3+C3QdgrlgO+vY4+qwwb30Z2/5a49X8RpfRD585kUtJ4ueyy7F73NHanYCwtQZ59oXMTNpvI0aFyOChVjy58hk1FS01ia07UoJvv88yjKpVjJ1NdpvhlfwI+z7EXlw+YZrm1tgNHvNxpXPURqAVH7xBq3PTXRR67Upf8Ajs8X9jeOOxexTZYU9m1uAO+u7yVseLEgRSfJQNB6muXV/Eda+VkbueJqfVUfiSVn2Q2bEoVbOJ8a70q94x+ZbOf6VzKmmsRN3133ZGiwnEmLbZVoFZVtbcKwwyiGMBhwwRu4NaLH1pO7k/ExLDpFa297MLF45XjZrM4LgrIViVwPC5U6KB5EYHDFdfC6XxKaW31/2VqkOo4Xye7d4FOtJYdpwtDNumWMlX3GBww07yNhkFT6jlX0mjUp42jaSz80fPcTSr6KxGvSfVezg1wfzmiF2pb31nuSKTN9nYPBOv6yPGMq44shGQQcjHPGlVMVQrRhaS1ktj3rtOro7GYWdXWg9ST+qO581z+W3ncewHbyDaVssm8kcy+GWIsAQ3VcnJQ8QfTiK5Z6QtDXkY4yIPmw/wDmgKj2h9p1jbLiOQXcxyFitiJCT5kZCj8+gNZjFydkjWc4wWtJ2XMqcnana93qGi2fGeCqollx5s3hHzAB8q6FLR05K83Y8/i/xFQpO1Jaz8F/PzM1D2WikIe7mmu2ByDPKzAZ6LnAHlirkcFSjsV+089iPxDjauUOr2L3ubExsLNd4pDCM6HdVcny0yTUrjGkru0fIoxWPxkrJyk+1v8A0QF97QbEHADuDzVNB/Nj8qiePorK9+73OnR/D+Pau2l2v2uZI7ey2gm+gViMeJRuSIeI10YeWdKmUMPiY3XszDq47R00pNrk80/t9y2dkO2dxb3EVlfN30cp3Le6Ojb3wxzDgWPAMNScZzkkcfFYWVB8j1mjdJwxkeEltX3XL0Op1UOmKAUAoBQCgFAKAUAoBQCgFAcsjt5dtTXJupN2wtriSFLaPw960Te/MQc44Hd0110xrx9J6QlQ6kFnbaSU4axbyojVUjUIiAKqqMBQOAAGgFePr1Zybb2nQpQiamGJ51T6zZa6qRBbe2Tc/bIr21WGV4ojH3FxkBcnJkiYaLIfdJPLn072CxdFUXQqXjd3uvvyOfWpy1tZZm1s/txbuTHeA7PuF1aO4YKpH4kkOFkXz0+VbVtHTa1qT11xX3W40jVttJuVY90P3ibh1Dbw3SOuc4rmSwkm7WzLMcQkQlx2o2fGcG6jkb8MOZm+kYY1Yhois83G3bl6j81fJGvd9tFVSYLWVwoJMk+LeNQOLHezJgAZ0SrVLR0U7TkuxdZ+WXmOjrTV7WXF5FAuNoXO1MPeOBbAkxW8YZFfB0kbPiIxwz8xjn17UsL1aS629vO3ItYHRvTfqVfp3Ljz7DT7S2MUCRPboIZzIqRtHpx97I4MMZ41YwWLrQm562xNkmltG4WrSVJwXWaRnj7Szw/roxMg/aR+FgOrJwJ+RFegwf4hjO0aqz+fNx4rSn4HnSvPDSuuG3+fUko9mWN6verHHIG4sAVOeecYOfnXbVLD11rpJnkZYrHYKXROTVt23w25Hn/0nYxAs0KBV1JdmwB1OWxisfk8PFXcTP8AVsdUeqpu74JfZEhsjuN3+zoqp1VNxW8wcDe+YzU1Ho7fprLssVMV0+t+vK75u7XbnkSANTFU+PnBxx5Z61h7MjKtfMp/abZCFYO8PeNPcQxyzEaqjE5CcRGvDQepJOa4+koOFBz2y4+Ozgj0+g6/SYrUXVik7Lnks+L7e6yKTdbH7u5ulJig+zM7LFMzeMK3hjXw+MkYxnGRrXGg7xTPWkt7Np2+1SvgLGUYvjRFywK+Q54z5109Gtqo3utmcD8QxjLDxX7tbLjzsXPtEYbm1kCzR5Ub6OJF8LpqpznTpnzNdPE9HWpNXXjvPO6PdfC4qMtR8GrPY/lzp3s17YxbStI2Dg3EaqtwhwGDgAF8fhY6gjTXHEEV5s+gluoBQCgFAKAUAoBQCgFAKAUBSts9jpUuHvNmyrBPJjv4pATBORnVgPEj6+8v+ZzWxOFp4iNpr+DKk0fYpNqHRrG2yM6/a2AbyA7gketch6Bi39fl/JMq7R7Wz2pIvCztSeeZLgj0xGufUipKegqMXeUm/Iw68maW2dj3tvEZZNsrEq6u0lpBuY6DUHPlkk1b/pOF/wAfNmnSS4nO4Zr7akOL6UJajJXciRHlGdHyVJjXA5YznnVGfQYWdqCvLtyXudHC4Kdda1TJGtsjsFblu+kQ7jaxQ5bAX4Wck5LEa40AzjypV0hUtqRee98+RboaOpylry2bly5lthi3BuoqxoBwUBQAPyFUW083mzsKFKnHJFZ21fC68CnNsp/99gfziU8/iI00GatU10Cu/rf/ABXv6FWNP81K7+hf8v49TDcbQjgG9O4TPBfiPyUa/wCVYp0Z1H1UXK+KpUF13b5wNG7sbnaLxPGht4ojlWlzlyca7g+XM8+NekwOhamo9fK/zL4jwemfxbhoVYunm45q3Hnu9Sbg7EoxBuJHmx8JwiZ/dXj6k11sPojDUM7XZ5HSH4wxuKyvqrl8t5XLBBYpEoVFVFHAKAB9BXVhaKtFWR5udedWWtN3fM19oWSyruPwyreqsGHz1A0rM4KpGzJaFaVKWvHbmvFWPsFyrlwuu4d0nGmcAkA88ZGcfLrW0ZqTaW4xOnKCTlvV+4zVsRmrtG2WWNo3yUbRgCVyOmRritZ01UWq9haweuqqlT2rlf1NeazhkhMDIO6wF3RyA4Y6EdaTw0XDUayLvQ4qlV6eL6173Ifamx7icMssltPldxZZYfvlXlh1xkjqc/nXDeg2pdSVkd6GnZavWpO/kfLvsYjWi28UhQqd8tydurjp06edX54BdF0cXbf2vmceGl6tPFuvVje6tbguX348iA7LbKW3mfvJLNZ4tGhvlBidTgh0k5HGOQI89QPJ6QhUpy6OUX2xef8Ao9phcRTr01VpvJ8S73/aDZtw29cIbS4jGl1YzJJujhneiO+RywyaCuXRp4qj/aldcJJr1+zLLcXtLB2e2xtIoTa3lltWJfx5imA5A7ugP7wzVv8Aqapu1aDi/E11L7Cah9oBiH/7CyuLPTVwvfwj5yR5x6irdLF0Kv0SXp6mri0WjZG2re6Xet5o5lHHu3DY8iAcqfI1ZMG/QCgFAKAUAoBQCgFAKAUAoDj23ZDf7Sue+8UNi6xwwn3d/dBaVh8TZJAzoBiuTpPEzglTjlc6mjcPCo3OW493ce+CrDKsCCOoOhFciDUc0elUYOLT3kHPYvaoM7RaCMDCCVYnwByG8MtgadasqpGq8qV3yuvQ5dSkqKyqtLnYr9t9ou957i4d7UaqGVYRKBxZ1XQJnJ1OulWp9HR6tOPX8bdl95phsPUr/qVpdRd1+3kfI7yW6cxWQwowHuCPCo6IPlw5/LjV7AaInWlrT+dvsc7TX4mo4OGrTfZxfZwXPwLbsLsdDFhyveS8TLJ4mJ668PSvWUsNRoJKKzR8m0hpzE4mT1pZPcvvx7yzJCBUjk2cNzbPMrAVtFM2imzQuJwASSABqSeQ61MlZXZahBt2Ro2V+ky78ZLLnGd1gD5jIG8PMaVmnUjNXiWauHqUpak1n2p+NtnY8xbwrGCEGAWZzqT4nJZjr5k1tCmorLt8SWetO0p7kl3JWRnLAak4/wC9ZeRVs72Rr3T1LBHb0XRW1mjunjwHMnQVLKUUs2ekqYnDwVpNepoHbSFxFAGurhtFjhG9r5twA6nXFc3EaTo08o5sr9HWxDtTp6seMvstvp2lv2V7Pb+ZA11dra5H6q3QOwz1kYnUa+7p51xamka899uwsQ0NhU7zWs+fsid2B7KNnWzF2jN1Ic5e5Ik4/wCHATPmQT51Sbbd2dSMVFWSsiXuuwezZBhrG2/hiVD9VANYMkDL7INnht+3+0Wj8mgncEerb1ayhGStJXBkfsbtCMj7PtaQqB7tzDHNn5vo2PzqnPR2Gl+3wyNtdlQ29see2Yz31oqbuT+kNls0bx8PFJHoWHMnBAArT8rWor9Cd+Us/B7jOsntJrZPtCa0Cm8nivLRyBHewY3lzwWeIaqeOqjlqMnSbD4rpHqyi4y4P7Mw42OmW1wsiK6MHRwGVlOQwOoIPMVbNTLQCgFAKAUAoBQCgFAKApHa/sfK8xu7Fo0nYKs0coPdzBdFJIGVcDQHmMA8KrYnCwrq0txYw+JnQd4lfg2BteY7phtrQc5Wl77TqqKNT+8QKpQ0TBPrSbXgXZ6VqNWirEF2w9k00b288PebRbLfaRJIkZJwNzdzosYOcrk9OHDo9Eow1KfVKEKv6inUWt3lTtra42nIVcrFaRtukRnIcryVho/73ujQirOjdFJvWfe/Yoaf/EsoR6NbdyWxc39kdH2RsxIkVEUIi8AP/NT516PqwjqwVkfL8Vip1ZuU3dslOFRlLaa09xUkYE0KdzTeUmp1GxZUEjWuY1dSrgMp0IPAjoeorLgpKz2FiipqSlHJoxtJUsYl6jhr5sR60ZtiYqMSLvWa5uUt7WE3NzH4sFiIoekknIkchxHLXQ8jGYuEJJJXa8F/Jb0Vo2tXg5N6sJcs2uC4Ljx5lptfZlePhrjaITI1S3hXAPk7HJHzWudLH15fuPRU9EYWCtq37W/e3kblt7HbPeDXE11d4+GWXw/RQD+dVp1Jz+p3LtOhSpfRFLsVi77K2Lb2wIt4IoQePdoqZx1wNT5mtCU36AUAoBQCgFAQ1z2SsJGLPZWrseLNBGSfmd3JoDdstlQwoI4o1jjXO6iDdUZJJwBoNST60BuUAoBQCgFAKAUAoBQCgFAfCcUBybtn2qbaRa0s3xaA7tzcL+16wxHmv4m4HPT3rmEwkqzu/pOTpPSkMJHVWc3sXDm/mZ42daJGqoihVUYUDkK79lGOrHYfP69adSTlJ3b2kiJMVHYqONzFNPW0YEkKZps2amSsTpWMTyVukWaVByNd5KkUTr0MKYN/Jrex0lR1I3MG2bx4ovuhvTyssUK9ZJDhcf19KoY6v0NNtbdiOfSw/wCaxSpPZtfYvfYdV7B9lU2darEDvyt455DxkkPE544HAeQ6k15Zu+bPZpJKyLHWDIoBQCgFAKAUAoBQCgFAKAUAoBQCgFAKAUAoBQHxmABJOANSTyoDkPa3tI+1WaC3dksFJWWVThrkjQoh5RDm3xcOFX8HgnW60vp9Ti6V0tHCro4Zz9O37Lv7fFtAsaqiKFVRgAcAK78YqKsjw9ScqknKTu2bAkpqkWqDLTVMapjJrY3Mcj1skWaFFyZqSSVLGJ38PhTWZ6lSOxSw6R7t1ya1k7Ir4+oqcSb9nGzxd30l0dYrLMUPRp2H3rfwqVUfvZryukcR0lTVWxepLofCunSdWX1Tz7t3udYrnnYFAQvaPtXZ2Cg3U6RZ4Lqzt8kUFiPPGKA8dmu2Flf5+yzrIwGSmquBwyVYA4zjXGNRQE7QCgFAKAUAoBQCgFAKAUAoBQCgFAKAUAoDh3tj7cvPL+jrImRR/pRQ+/w+63uSj4j1OORBJpbSOrUjCDbdiuW9lcsoWW5MKAALHbDcCgcBvcf6/OrEsbVasnZcsjzMvysZNxp6z3ued+7YZDsU5BW8ul/3pP8AUVGsTV/yfiY6eFrOjD/5PssV0mo2hur/AKyOM/mcVMsfXX7vT2NVTwk/+xd8m/saX6duIZ4VN1HdK7hWREQMAefhH+dT0MfWdRKTuuw3no7DVKM5RpuDSum27eZfWNd9HloR1nY0pnqeKPQ4OgajNUqR6KlSUUeayTN2V2Y9pSuqpDAM3Ny3dwjoTxc9AoOc1y9I4rooWW17DhRg8ditX9kc39l3+h0LZW2rHZNvFYxP9oniTxRW6947Pxd2AOI8k58bDAIryspKKuz1CTbsiudottbV2nGV2fmEEgYhYEgZ8RkuciNSMY7uEswPE8q1jNyeSyNnFJZvMrUV52ignSwkuSjMPujIYvvQCAVjmZDvPg5wTvDHodzQs1j2QvbRmuYbO0kkALvJezyXNxIVB0VggSNjwBA6ZNAdC2EkN0ltf9yqzSQKVbHiVJQrlM8xn/PGMmgJugFAKAUAoBQCgFAKAUAoBQCgFAKAUBBdo+19nYj+0zojcox4pD0wgy3rjFAcq7Ve0O5vgYoVeztjoxJHfyDppkQjrgk+eDitXI5+Ix8YK1PN+RVNlyIp7uBPDzKjTI5E/EfrjFas5VZTl16jz+eCPm1NvpB4c78nDcU5wehPL5cayotm1DBTrZ7Fxf2PV6bprZnHgkwCETJYDIzqeeM6AV0Fo+Sp6728C/T0fSjK7zMttHazRnfk78IAXLu2nmRkBefKuxh8LgdR2s7bW/mRZhSjTfVjY8bDt4bS6mklUxLgLC26TGFOMktrhiRzxxNRKjDD15SlGy3cLdvHtOXpqlia9KMKSutr48u4ucNykqb0bq69VII/Kr9OcZK8Xc8lGEqNTVqJp88jWnBq1E9NgZwNapDt6ytc8X15HbRmWY4A90c2PQDmf6VUxOKhRjdnHxOJniJ/l8Pm973LtIns/se4v5nlks5pZ87scbh4oYU6vIQAfePhGSddNdPH4qtVr1Na9ju4HC0sLS1Fm/V8WdV7NeziOJR9rZJufcRJ3dsp04xj9f8AOTPyFRKmlnvLLm3kXtFAAAAAGgA0AHStzQje0mwor2BoJRodVYaNG492RD8LA8D6cDQGTYMM6W8aXLrJMo3XdMgPg4D4IGCRgkcMk4oCQAoBQCgFAKAUAoBQCgFAKAUAoBQEF2m7YWdgP7TMqsfdjHidumEGuPM6edAUO/8Aa/I+RaWD4IO7LcsI1HQlBksPIMDWLlapjKMNsvDMqG2+117MD9pvzEp/Z2oEQH8Z8Z+RrGsU3pCpN2pQ8fZe5V47lRvG3iC8SZpM511J3j4j6YrDZBNTk7VpX5L5Y3dlWLzANISIuOvhMnmfwJ5cTz88WIa040naP1eNvdkX2g7RZBhtjuRroXGm95L0X+tWqeGlKDm8kuO8uYTBWfSVs5Pdw7eZ42VsW4nRRb2dzIDjDpG2Mjnv4wNRxzV/81ho0ujUX6ZlvoqrnrXL9sLsZtoqRJBGNfC00yggee5kn1ANRR0hKN1a/aWNTifIvZZteIyshsm70lmXeY5zyyyDTU6E86jpY6pTctW3W25GXFM0Ts+6sVxc2NxGnMp9/EmOhUncU54H/KulhdJ0YLVkmvNLs4dho4MwWW0Vyz2ksZZyC8L6BiABoNGRsADOo8qta1Oo3PDzV3ue/wC6flyOdjdHUsVbpLprY0bF52vijIEsUiZ4+KJiPQOSfpWs8cqWU42719mcqnojGU11ZRfj7EpYyT3QP6PtZLjpK47qEfxPjfx0FQV9LRStDMko6Mxlf+/LVjwWb9iG7OCeK/We5iW5uYt4NaTfcvFrlZIckpIABoeGueOGHBr4qc5XqHosJgaVCGrRXbxfudksPaDZud2ZzZvjO7dARA447rk92/8ACxrSMlLYydxa2ljtb6KVd+ORHX8SMGH1BxWxqYLvbVvEpaSeJFXiWkUAfnQFRtfahHMXa3s7y4t0bcM0UQYZ5kJvb+7zzjPlQFr2Ft63vY+8tpVkUaNjRlPRlPiQ+RAoCSoBQCgFAKAUAoBQCgFAKAUB8JxxoDlHar2kyTs8GzCAikrJeMMqOohHxn/EdOnEGsXKmJxkKCzzfA5/D3Ub5XenncbzSsd9z/iLHgDy6+eprVtnHq1K1ZN1HZcPm083LMUYysIteIYaDoSdCx6D86wRxS1koLW+ehpw2ScVTX8b6tj11Hrr8uFYZJOrPY33LZ5HuwsvtDAn9Sp0/wBYw5+aD8z5CsrITn0Ct+5+S935Fg2V2cn2x3kVtIsNrGQss5BPeNx3IwPeA0zqOI5cd0i7gMFq/q1Nu5cP59C99k/Y3ZWhV5s3co4d4AIweoj1B/iLVJKpKW1nWsdHVQAABgDgBWgPtAKAUBBbe7HWN7/pNtHIfxY3X/nUhvzoDX2X2A2bbgCOyh0OQXXvGB/efeb86AsiqAMDQDhQEZtzs9bXigXEQcr7rDKuh6q6kMvoaWuCsXXYadVKQ3ayxH9lewrMv8ylG+u9ULw8G7rLsJlWksnmRB9m0zbuYNkjHEi2k9fDvgH1NY6F/wCTHSr/ABR8ufYxDKN6ScLKB4O4t4YY1OhGUCkyDI4M3M1LGOqRylc0NnbBWSeW13V2dte3TvIp7Ud3Fcx8A5jHhIJwGXHy0BUbGpNbBtotpo0m9LYbUhKpd9w3dv3i8C6arNG2pBYHQkA8aAm49l7WQADaFvLjnLaFSR57koGfkBQFqiB3RvEFsDeIGBnngZOB60B7oBQCgFAKAUAoBQCgFAcU9q3bwTO9lDIVtkO5cunvzPzt4/Lkx88cPeEFapJdWmryfgub+ZnOU2iZlIDLBapozHhgDIijX4jzOdW56YWsWOc6HRu7WtN7Pdvdy4bs8yR2j9otYFmS1McczhUac/ezN1EeQ5GMYPDUYrFjdYByWtWls3LYvnxnzZuyJGYSXB35TwHwx+QHDPy/71hvgUq+Igl0dJWj6m9tGyjUAzSiOPGqEgb/APzEeQ40SIaM5v8Atxu+PD7Fj7M9lptohd1WtrIgZmI3XlX8MK/CpHxnkdAa2SOlhdHNS1623h7nZNkbMitYUggQRxRjCqPzPUknJJOpJJNZOsblAKAUAoBQCgFAKAUAoBQCgKZ2mhA2vsiTdOT9siJHnDvqD/K350BI9o+yaXLieJ2tbxARHcR4zj8MinwzJoPC3oRQG52dN5uFb0Qd4p8LwFt1x1KsAUbyyRQEtQCgFAKAUAoBQCgFAKA1dqW7yQypHJ3UjoypJje3GIIDYyM4OuPKgOMdqOzMWwNmt3Jae+u27gTEeJA4JcRDUpkAjQliXznQAAWb2a+zOKxiS4uwsl0Fz48FLce9hRw3hxL9c45kjCSRRe0W3Rd3Mt/Kx7lCYrRTyjBwXVebyHJ648gMYZyMdVnVqLD0+/5yJ3s92GvrwB5G+wW5wQuN64ceedIs+eo6USJaGjKcc6mb8i87C9m2z7VxIIe+lGPvJ2MrZHPXwg+YArJ0oxUVZKxb6GRQCgFAKAUAoBQCgFAKAUAoBQHh4gSCQCVOVJHAkEZHQ4JHqaA90AoBQCgFAKAUAoBQCgFAKAUBp7Q2XDOYzLGshhcSR7wzuuODDzFAUD24bckjtorK3Bae+YxgLx3BgMB+8WVfkWoD32C9mX2Z4rm8cTTxqBFEo+6g0GN0fE4x73nzIBoRU6MKd9VbdvM6RQlFAKAUAoBQCgFAKAUAoBQCgFAKAUAoBQCgFAKAUAoBQCgFAKAUAoBQCgKjtWBW21ZMVUlba6KkgEg70QyDyOGYep60BbqAUAoBQCgFAKAUAoBQCgFAKAUAoBQCgFAKAUAoBQCgFAKAUAoBQH//2Q=="/>
          <p:cNvSpPr>
            <a:spLocks noChangeAspect="1" noChangeArrowheads="1"/>
          </p:cNvSpPr>
          <p:nvPr/>
        </p:nvSpPr>
        <p:spPr bwMode="auto">
          <a:xfrm>
            <a:off x="5043664" y="291482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14" descr="data:image/jpeg;base64,/9j/4AAQSkZJRgABAQAAAQABAAD/2wCEAAkGBxQSERQUEBQUFRQXFBUZGBcYFhYVFRwXFBcZHBYVExUaHSghGBsoHRcVITUhJSktLi4uGB8zODMsNygtLisBCgoKDg0OGxAQGy8mICUsLywvLDQ0MCw3NTQsLCwsLDQyNDQsLCwvLCwsLCwsNCwsLCwvNCwsLCwsLCwsLCwsLP/AABEIAOEA4QMBEQACEQEDEQH/xAAbAAEAAQUBAAAAAAAAAAAAAAAABQECAwQGB//EAD4QAAEDAQYDBQcCBAQHAAAAAAEAAhEDBBIhMUFRBWFxBiIygZETUqGxwdHwI0IUYnLhBzOC8RUWY5Kio7L/xAAbAQEAAgMBAQAAAAAAAAAAAAAABAUBAwYCB//EADURAAIBAwEFBQgCAQUBAAAAAAABAgMEESEFEjFBUWFxgZHRBhMiMqGx4fAUwSMVM0JS8WL/2gAMAwEAAhEDEQA/APcU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BEcX42KRuMF+pqMmtnK8d9box6SCpFC3lV15ES5u40dOL6HPVuK13+Ko4cmwwDpHe9SVYxtKS5ZKqd9WlzwY28RqtxFWoOZde/+5Cy7ak+R5V5XX/I3bB2sc0xXaHN99ghwG5bk7yjkCtFXZ+mab8DfQ2vru1V4r0Ors9dtRocwhzSMCFWtNPDLmMlJZXAyLB6CAIAgCAIAgCAi+N8WFEXWwahGA0A99/LlqfMjfQoOq+wi3VzGjHt5Gj2UszjftDySakBpOZa0nvHkTkMgGiMCtl3KKapx4L7mmwjNp1ZvWX2Oha4HIqHksCqyAgCAIAgIntHVq06YqUXRcdLxAcCyMSZxgGCYIwnFbqEYSluz5ka6lUhDfp8uK7P3UzcI4o2u33XjxN22IOrTofqsVqMqUsM9W9xGtHKJBajeEAQBAEBqcVtfsqT36gYTlecYaDykhe6cN+Sia61T3cHLoeX8Xr0aPs3VrQ8WqsHVaLSTdc1veuPgQHPGd7G87DIKb/IxLdXBFb/Eco70tW+ZMKyKksbwz+JqNpuJFNoL3xmdGN5T3jP8u8EaK9Z0/l4km3t41c73AirSyhZ7U6zUaoJHiolxNSm6A4ETiWOBnWDGPeEebW53pbjYvrLcjvxWMcToOy/ETSrBhPcqEAjZ5wa4dcG+Y2S+oKUd9cUNl3ThP3T4Ph3/AJO7VMdGEAQBAEAQBAQ/GeNilLKcOqf+LZ1fz1u55ZTKk0LeVR55EO5u40Vhas5vh9kNpquvE3Ab1aoTE/yzuQIwyA0wCn16kbeniPH91Ku3pSu6uZcOfb2EpxbjUgU7OCG4NBbgXaBtMaDSfTc8JfbVlUl7i21b0z6evkdpbWSit+ry5evoTPBLD7GkGmLxlzoyvHQchgPJXNlb/wAeioc+fe+JCuKvvajly5G+pRoKNM/myDJVAEBa9sgjHEaYHyR6g5qxcTfQeaNpl4H7sSbpyePeadsxiMclz9O/qWdX3Ny8rlL16lnUtoVoe8peRG26zGzVGvou/TcZpPGIE50juMMNwN2yuztq0LqnhvP99pyF1RnZ1d+Gi+3Y+w6Tg/Gm1u66G1dtHRqw69Mx0xMOtbypPs6llbXUay6PoSq0EoIAgCA5/ts4/wAOA3NzyP8A1vI+ICk2izPwZCv3il4o8Q7a8BtJ4w59KmXUKpoVG1Y/TFO6xuL8ACCMpnKM1r3W5o3b6UGekU7ex5hj2OOwLT8Fa061Go92E032PJSVba5pR3qlNpdWmiT4OSTWDSA402Qef6kHyJUe6WJeBKsn8D7zwnshw21v4lUfXFT2lAPNcvd3pDCGB5Jl5Lgzec+ah0MqosdSfdbroyT5o9XPIxsdQdCOa6JpNYZyEZOLTXFHonBeICvRa/C9k8bPGY6ZEciFzlak6c3FnY29dVqamjfWo3hAEAQGvbLaykJqODRpOZ5NaMXHkF6jCUniKPE6kYLMng5vifaFz5FKabNXHxnp7nXPH9pVhRsuc/IqrjaPKn5kG2vfN0GBjJAl3MNGruuG5ynzf7RtrCGZvXlE02NjcX0sxWI85M3q1shoptEMnCmO8XOOrjm9xPLaAvn17tW4vp7seD5df3odva2FK3hhcuZPcB4QWfqVo9ocm4QwHnq7n/ebvZuz/cR35/N9vyRLu5U/hh8v3JxWxBLXugEoYbwhTEABGEsIuQyWVcsNMfTRZRiXAuBWDJocX4W2u3O69vhdqDsdwdQod7ZwuobsuPJki3uJUZZXDmjlbz6RdSqtGPiYZLHj3mHQ7OGIIG0LmqVxd7Lq45dOXh0/cos6tCheU+q/eJHVnimYJN2RBODgZwxECZycI/0mAu62btq2v47ucT6PmcZf7KuLJ78cuHVcu86DhnaJzYFWajfeEXx/UMndcDhqVJrWPOHkLfaWmKnmdHY7dTqiabw7caj+ppxb5qvlCUXiSLWFSM1mLybC8nso5wAk4AaoDh+M8S/iHCR+mJuNIkn+Zw35aA9VYKVGzh7yvJLPUpqsqt5PcoxbS/fAg+Kfp02vaGsDHtdJAgR4TdIjAxmue2lt6jWXubXV/wDbGOHTm/Q6DYmx6kK6ncPTD0z2c/wcU/tPTqVI/Um9g66fETgRjIM8lUwta9J+9i8Pjk7T3lCcXSlHKemMHccLc9zGVH3w4gw5ri03TGYbETAMY6eXQUPaS0k9y50kueMr1XkcBfbBrUakv4rzHpwfo+82q/eEPdUiQcXVIkGR4jGYGatKO09n1JJQqRzy5FTVsb6EXvwePP7GB1nI1kcxj5kYH0VxGWeJTVKaSyje7PW80a7fdeWscOphruoJ9CVGvaKnT3uaJezLh0qqg+EtPHkd9WqtYC55DWjMkgAdSVRpZ4HTtpLLIe09paYwptc87+FvqcfMAqVCzqS46EKptClHhr3EbW7T1dG0mcjef8Zb8lJjs9c2Q57VfJI0q/H6zs6hA2Y0N+MXh5Fb42NNciNPalR88dxEvtwkkS9xzM3nGPedPzK13F7aWa/yzS7OfktRQtru8eaUG+18PNhtnqVPEbrdhn6/b1XJbQ9q5SThardX/Z8fBcF9To7L2bhBqd1Lef8A1XDx6/TxJDh1gLu7Z2iBm84MG8u16Bc5Qs7i8nvvnxk/3U6GdWnRik9OkV6ciZsbrPZu8Ca1bVwyHJpyaOklXNOrY7PWj3p9mv4RCqKvc6Nbsf3zMLuI17S+5SN3e7Ia0bvfmTyETstML28vqm7S+CPN/n0Pbt6FvHeqav8AeR1FmpXGNbJdAAvOMuMDMnddLCO7FRznHMqpS3m2VfiQPM+WXx+S9mt8cGRYPQQBAY6WGG3y0+3ksvqeY9CH4xZazXmtRfUiBeYCXZCJYw4HDSPmqm+o3Kl763k+2PFeRPt6lJr3dRLsZpf8Vp12XbQ0OGjmSCDuAcWnofJV/wDqtCtH3d1Hx/dV9SR/EqUpb1J/v2ZHWiwyCGOFdmw/zQP5qeZ6geSgVdnp/Hay3105rw/e4kwuOVRbr+hFfwZbjRdI905dBt+YKysPaa5tv8ddb6XXRrx9fMqr32ft6736XwS7OD8PQt/iyCL7SCMiJw5hwxHXBdZbbb2fdLG/h9Jafj6nOV9k39s87u8usdfz9CTs/G3gdyu+P9NT4vBKn/xac9Ul4Mjfz6sHht+KNirx2q+m9l9jrzHN7zCHd4EYFpAHotbsUnlZN0dpuSaeDSsjmuBcDmYygiNCuB9pp1JX0lN6JLdXY1/bOr2HGEbSLhzznvyZlzxcHN2bs25puEtFEOc7u4OMmYIjPGJn44i2qbScqeFxJn8lKOi1OkaBlkFVLV6kNlxA3+CNQ6mE30NCs4YtBwB20iYX1P2drTq2EJS1xlZ7np9D57t6Ead3KK0zh+ZgB7zbneIIJ0AAOp8j+TF1U1i4vmVVFYmpLkzft1tc916q687QZNH9Lf29c9yVpo28YL4V4kq4u5VH8T8CPfaiTDQSdh9T+dFGvdqWliv8stei1fl64PVps+7vX/ij8PV6Lz9MmSjYXu8TgzkBJ8yfsFyd17X1ZvFGKiur1fp9zpbf2YoQ1rScn0Wi9fsZWcMpnNxd1kj0MqjuNsXlbSdWXhp9sFxR2baUfkpRz1ev3ybVOzsblHoqt4fMnb0i2rRvHxGNhEHruiluvKMp6F1SvMNlzz+1gl2WjW6eS3Opc3D3W2+z8LQ8qnCHxYS7SSsPAatTGr+kzYY1D9G/Pkrez2HJ/FW0XTn+CHWv4R0p6vryOjsNKlTHs6V0RmAZPV2pPMrpaNOnTjuU8JIq6kpze9I2XGM1tNZbTGpzP4Ass8rtFIyJ3y6aIzMddS9YMlHugShhvBZUw7w0z6fmKyuhiWmoq1Q1pccgCSQCcBjgBmvEpKKbfI9pZeEQNps9mtJvUqgZUOo7t7+pjovdRjzVNWo2V/rGS3vr4onwqXFvpJZX7z5EXa+GVqfjp32+8wXvVuY9FS3Gx7ii8xWV1X7knU7ulU54fRmlTLC4kRe1xIOG4VdUdTOJ5z2klcNOBlc0HMLXkI169kpmLzRmB6rdRr1qbzTk13No8ThCosTin3pM16thggMeQTMB3eGHx10V9Z+1F7R/3PjXbx8/XJTXXs9Z1tYrcfZw8vTBrsc6m/EFpPmx22O/p5q9qPZ+34pJ7lVcP3hJfXuKeEb3Yrba36T6fuj+hI0bUDhkdvtuuO2jsu5sJYrR05SXB/vRnTWO0KF7HNJ681zX71MvtFWbxPwULysbzGDFWq3c89ApVjY172r7qisv6LtZHu7ula03UqvC+/YiPcXEw1sknMmG4/Ex9F9fsbSNnbRoQ/4rj2835nzO7uHd3EqstMvh2cvobWDBAzzJ1J3KkxjnVmqc93RGvSYapgEhup1PQ7fnNcpt72h/jt29s/i5vp2Lt+3fw6LYuw1WSuLlfDyj17X2ffu47ndY27SzywGW86LgZOU5OdTXv5nbRikkksJF7nlkNb3nGTj8z+aLzje1ZnGTJRbdABOK8yeXkw9StUOI7pA6ifqixzCxzK0mtH+YC/q8tb6NA+amUq9vDjSz3y9Ea5RqP5ZY8PybTONeyEUm0ac+60lx6mcfNTo7YqxW7Rpxj9fQ0OyU9akmzNTpWq0Z32tOr+42OVNsXvTzUiFHaN3/ALknGPl9Fr5muUrWhwWX5/UnuE8IZQEjvPIguOGGzRk0cukyrqzsKVqvg4viyvr3M6z14dDc8R5A+pGnkp3Ai8WVqY4evT+/3RdQ9dDIsHoIAgMdLbb5afbyWX1PMehQd0xocuR26fmycR8vcRfEez1OoS5hNNxzgAsJ/mZl6Qqq72TQuPi4PqvQnUb2pT0eqIh/DbVR8ILm70nlvqyR8JVVPZ9/Q/2ptrsf9Mmq4tqvzLD7V/Zp2uu9wisH/wCto+F4SodWpftYqZ8UvQ3Qp0U8wa8H+TWoBowbePq70UJ0K038v0N7kubL3i9LSHCNxBB+68TpzpPElhmYyXFMw5yx5x/aT9Oax/8AUT1w1RlNIuF2oGkfmhC8qW696DaZ4eGscjRbZXB4ZiRo7URiQTvGR/D2EfaD3+zalKsk54ws886Z71xOalsNUb6Fai8Qzlrp2dzN9tM6/wB/NcW6b6HT7yK3Dssbkug3kadrHex2+pn6LvfYpRUay/5Zj5a/2cd7Wb2aXT4vPQsougzyK7eSyjkYPDyYa5JwEy4xOw1P06kKs2xffwrSVSPzcF3v04+BY7Isv5l3GEuHF9y9eBLUKNxoAGHL8yXyVxnUblxPpjaWiLa1U4BsEz1A5mFmNGXNBNFgs72m94jrofJN1vTGD1vx4Fpex90nA5i8I/3GYWUp0mpNadvBmOOUn5EnZbPZXYVGvpndrnOYfWSPP1Vvbz2dW0qR3H3vHn6kOpK6h8r3l3LJLWbs7ZXCWy8b+0JHq0hXFLZdm1vRWV3t/wBkKd9cLRvHgSll4dSp/wCXTa07gC9/3ZqfSt6VL5IpEWdapP5m2bS3GsxOdOAy1P0HNZ4HlvOiKkwIHkPzRFqOGiLmNjrqscTKWC5DIQBAWVG6jMfkFZMNBrg4fAg/IrHAJ5LZu54jfbr91niYzu8TKsHoxWqqWMc4NLiB4W5nkF4qScYuSWew9QjvSSzg5i1cYtFTuspVWDZrH3vN5AjyAXO172/rfBSpuPnnzwki0p21vDWU0/EjbTZKjRDrtMnJuDnx7xAwaPjPnFVWsnbx3q71fCPFvv6Il068JvENV14IwOpNAgi8TvmeuwUJNvXkb95laLHtESCNDjPpr6rEnF6h4KuxIxmJE8xmvLzhmEFpPYQwY69K8MMxl9irPZO057PuFVjquDXVevQg7RsIXtB0paPin0Zp/PZfW7O9o3lJVaMsr7dj6M+aXdpVtanu6qw/v3C9GJ3Cq/aO0nc2T3Flxe9ju0f0ZZ+z13C3vFvvCknHPfw+qwScuNRjWCb94RzDbwj0OC+b2dpK5U4wfxJZS664f3O8rV1Scd7g3jPTRv8AoujE4QciIg9CNFElGUHuyWGjemmsoz8PsDqhcGESACGnKMiAdIwz97SFYWdk7yMtx4kvJp/ZmitXVJreWjMzaFWng+iXtJksLb7TzBbN13MKVQpXlo92dLehzXHy4mqc6NXWM8PrwJVnZ2g9ocG1Kd4AxecCJ0IMweSu/wDSrSolLcxnvRC/nV4vGckhw7hlOhPswe9EkkkmMs8szkpdtaUrdNU1jJorV51XmZtOcBmpJobS4lmLuQ+J+3z6LPAxqypdGAGO2g67BO0ZxoirGRzO/wCaLGTKRehkIAgCAICx7NRgd/vus5MNcyntI8WHPT1080x0Mb2OJS5Hh9NPLZM9RjHAuFTfDr9CmBvdS9YPRD/8vsLi576jiTJxaJncxKqJbGoTqOpUcm32kxXs1FRikjDxTgx7nsGtDQDImDJjvEnxZamcFp2jsuVWMIW6SSzpw6Hu2u1Ft1MtsxWTs84n9VwA2aSSeV6BHl6hR7bYGHmtLTovU2VdoLGKa8zSrcJqPqPFNl0Mc4iRDSMQ1rN5EdFpqbLq17iq0sR5eWmDbC7hTpxy8tkaQuclFxeGWKeSi8mQgNa2CY3U/Z93WtZ+8oyw/wB49TTcWlG5g4VY5X7w6GsHaH1X0jY+36d7ilU+Gp9H3ehwW19g1LPNSn8VP6rv7O3zNrhleKtGDIFemByl4YRO2JwXt7GtqVad3S0bTTXLOct/Q80drV5xp21VcGteeOX349D0S0WOnU8bGuO5AnyOYUCrQpVfnin3ovoVJw+V4KWWxMpzcaBOZxJ9SvNG2pUc+7ilnoZnVnP5nk2FvNZYX9fT6rODDZTvHl8T6ZJoY1ZVtMDHM7nP+yZMqKKYnLAb6+Q0TQxqy5rYyWDKWC5DIQBAEAQBAEAQFnsxph0w+GSzk87qKhu+PosGcFPZ7SOmXpks5MbvQq0HU/BYMrJchkIAgIPjHBA6X0h3yZc2YDuYnAO+eu6pdp7KjcLfp6S+/wCSda3jp/DPh9jm3MLTBBkZgiD5grj6lKdGe7OOH2lzGamsplr6gGYCxnPBGVF9TTqVQTMKTHCXA9qLXM5uy8WeatSnUhoh8ciNAfX0CsZ0opRnT4rHA9Sgt3XVM1ez/EfYMfUImKlItbMS4EuOOmDRiuq2fd+4tasp65eEu1pnO7Y2f/KvqEKeE0m2+xNf+I9y4VbRXoUqzQQKlNjwDmA9oMH1W2L3kmR6kHCTi+TwbS9HgIAgCAIAgCAIAgCAIAgCAIAgCAIAgCAIAgOa/wAQOKVLNY3VKJc195gDmhpgl37g4QQcR1IWi4m4U20SrOkqtZRlwOT7J/4kuvCnbiHNJgVgA0tP/UaABHMARzzEShevO7U8yxutmLG9R8vQ7/jFCi+iX1rpY1pcHyBAiZa/QfBSrijTq02qiyiqoTqQmtziedMqSAZDgciMZ6b+S4ZRbe7jXodPwMhzg4HY4H0WJRlF4ksBNNZRx3aZl20GP3AH1BBPwKtrR5pI2R4FnBrGa7msj9MOvPxIwwwnQkCBtiVsq1lRWZa9nUxJcZLi9M9D3fg/EaVVgFKG3QBcyLQMBA25hX1rd0riOab8OaOWr29SlL4/MkFKNAQBAEAQBAEAQBAEAQBAEAQBAEAQBAEAQBAWVqTXtLXtDmkQQQCCNiDmjWTKbWqOH7Sf4a0Ksvsn6FT3c6R5Xf2eWHJQ6tnCWsdGWNvtKpB4nqvr+95xQdXLqXDbVWNGm2qAbzThe8IvTDme7oC7YCIeJtqjN6FinBKVzTjl4/8AfyewcH4LRstNrKDA0ARObjqS5xxOMlWdOjCn8qKGrWnVeZvJs2myMqCKjGu6gGOmyzUpQqLE0n3nmFSUHmLweJcTshttrrPszC2zsfcv43WhuGJP7iQTd0vCYVDcqNFSlCOIo6W3qbkIxnLMnqT9isjKbAKfdGo1O8nV3+yo5z948zepty8m3SeAQ5riCMiJB+4XiL3Jb0ZNNczE1vLDR03Ce0QwbXdnk+IGGj4y65b5Y9Zse7qXalCWso696Od2jThbOMnonp4nRtdIkYgq1IpVAEAQBAEAQBAEAQBAEAQBAEAQBAEAQBAEAQEB2q7KUbe0CrLXtwbUbF6Dm0g4Oby9IWmrQjVWpJtrqdu8x8ibs1K4xrZLrrQLxxcYES7mVtSwR28vJkWTBhtdnFRjmOycCP7jnOK11acakHCXB6HqE3CSkuR5zaaJpvc12YMHroRyOHwXCVqMqU3TlxX7+TqqVRVIKS5mNw1Ge2/91pz1NhhpV7+OUaajmV9L2DsX+CpVJyUnJLhwxx+p8225tlXrVOEWlFvOeOeH0JPhnF6lHwnu6tOLfTQ8xHOVc1rSFTXmVttf1KOnFdDq+HdoaVSA79N3M93yd94Kqa1pUp8sovbe/pVtM4ZMKMTggCAIAgCAIAgCAIAgCAIAgCAIAgCAIAgCAIAgCA5/tTwn2jDVpjvtGIibzRnh7wHrEbRCr7LoXdWMqknHllfv1Nyv61tSl7tJ88M4ejVd4SRI13GhG63VvY+i6icKjUemMvwf4K2l7XVfdtTppy65wvLX7h9nnFuDh+Yrr4KMIqHJaHJVN6pJz5t5ZWlUJwcId8D0+yy8IwtTNB5rGUetUdX2PtznXqTiSGiWzmBMFvTER56RFPf0YxanHmdDsq4nNOEuR0yry3CAIAgCAIAgCAIAgCAIAgCAIAgCAIAgCAIAgCAIDge1nBvZVL9MQ1xJGzXZlnQ4keYwgK7sbnfjuS4o5jalm6U/ew4P7/kh6FeeRGY/NFOlHqVsZdC+p3s5WEkg22VsjXl7WF4hxADnEiCfCHQDmcJ5rxVahFyS4GyjF1JqDljPM7zgPB/4cOLnXnuiTEAAZNHqcdVRXNw6zWmEjqLOzVvF65b4sllHJoQBAEAQBAEAQBAEAQBAEAQBAEAQBAEAQBAEAQBAYbXZm1WOY8S1wg/QjYg4zyXqE3CSkuJ4qU41IuMuDPOOMcKdRqXXYH9r9HDf7jTpBXQ29xGrHP0OQu7SdvPHk+pgph1285pDQ67e/begGAfMZ/GFs34725nU1KnPc38acMl9KzOqn2dMS52AjSf3HYDOV5qVI04uUj1RozrSUYcft2nqAXNHalUAQBAEAQBAEAQBAEAQBAEAQBAEAQBAEAQBAEAQBAEBjr2drxde1rhs4Bw9CsqTi8pnmUIyWJLIZQa1t1rWhuV0ABsbRkjbbyFFJYS0FGg1mDGtaOQA+SNt8TKilwRkWDI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40" name="Picture 16" descr="http://www.clipart-box.com/zoom/bird-cartoon1207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910" y="326316"/>
            <a:ext cx="2607735" cy="260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drawingcoach.com/image-files/cartoon_sun_st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92" y="198788"/>
            <a:ext cx="2360083" cy="236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cache3.asset-cache.net/gc/156759331-cute-cartoon-snake-monkey-jaguar-and-birds-gettyimages.jpg?v=1&amp;c=IWSAsset&amp;k=2&amp;d=v5elZUzNScR6Jppl7WWHL4iMAQuKWvI6ZY1aMxNFhUA%3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933" y="1279524"/>
            <a:ext cx="4277528" cy="427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4292" y="5904089"/>
            <a:ext cx="10721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 NUESTRO PLANETA VIVEN SERES MARAVILLOSOS GRACIAS A LA AYUDA DE SOLECITO.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97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http://www.drawingcoach.com/image-files/cartoon_sun_st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552" y="1914796"/>
            <a:ext cx="2950811" cy="295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iga gifs V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081">
            <a:off x="1069122" y="845894"/>
            <a:ext cx="3822065" cy="3933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content.mycutegraphics.com/graphics/rainbow/rainbow-smiling-cloud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8352">
            <a:off x="6882628" y="565768"/>
            <a:ext cx="523875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1500" y="5452110"/>
            <a:ext cx="11327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 EMBARGO SOLECITO TAMBIEN ERA MUY AMIGO DE OZZY.  ELLA ERA UNA LINDA HADA CON UNA PRECIOSA CAPA MÁGICA QUE </a:t>
            </a:r>
            <a:r>
              <a:rPr lang="en-US" dirty="0" err="1" smtClean="0"/>
              <a:t>QUERĺA</a:t>
            </a:r>
            <a:r>
              <a:rPr lang="en-US" dirty="0" smtClean="0"/>
              <a:t> A TODOS.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70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2.gstatic.com/images?q=tbn:ANd9GcSaZAXiqbj4Y_U28KBjEnOPvn4ThWvbyAuJoTVuzbWS63sm323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558" y="241088"/>
            <a:ext cx="2576195" cy="258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cartoon-animals-homepage.clipartonline.net/_/rsrc/1388494456220/circus-cartoon-animal-clipart/animal-group_24.png?height=266&amp;width=40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576" y="2371654"/>
            <a:ext cx="5423535" cy="3234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s://encrypted-tbn2.gstatic.com/images?q=tbn:ANd9GcS8fzl6srL-GPqC7P_EKpK0jDcncFZEvX708S4bkwKfV5RZa32HCQ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66" y="3394568"/>
            <a:ext cx="3132774" cy="210312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061156" y="5710463"/>
            <a:ext cx="10509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 BUEN </a:t>
            </a:r>
            <a:r>
              <a:rPr lang="en-US" dirty="0" err="1" smtClean="0"/>
              <a:t>DĺA</a:t>
            </a:r>
            <a:r>
              <a:rPr lang="en-US" dirty="0" smtClean="0"/>
              <a:t> SOLECITO AMANECIÓ DE MAL HUMOR Y UN INTENSO CALOR SE </a:t>
            </a:r>
            <a:r>
              <a:rPr lang="en-US" dirty="0" err="1" smtClean="0"/>
              <a:t>SENTĺA</a:t>
            </a:r>
            <a:r>
              <a:rPr lang="en-US" dirty="0" smtClean="0"/>
              <a:t> EN EL AMBIENTE. LAS FLORES  SE </a:t>
            </a:r>
            <a:r>
              <a:rPr lang="en-US" dirty="0" smtClean="0"/>
              <a:t>PUSIERON </a:t>
            </a:r>
            <a:r>
              <a:rPr lang="en-US" dirty="0" smtClean="0"/>
              <a:t>MUY TRISTES , Y LOS ANIMALES SE ESCONDIERON DETRÁS DE UN MATORRAL PARA REFUGIARSE.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69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2.gstatic.com/images?q=tbn:ANd9GcSaZAXiqbj4Y_U28KBjEnOPvn4ThWvbyAuJoTVuzbWS63sm323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268" y="0"/>
            <a:ext cx="2576195" cy="258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1.gstatic.com/images?q=tbn:ANd9GcQ1_TscsA32ujEfPbBrfJielN7ZiIh4XD_beF1Xc-iM8j-c5ECDt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52" y="907395"/>
            <a:ext cx="4043895" cy="523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ontent.mycutegraphics.com/graphics/julyfourth/patriotic-bo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338" y="3397799"/>
            <a:ext cx="1797404" cy="249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encrypted-tbn2.gstatic.com/images?q=tbn:ANd9GcQFFcr1weyfRHRHddL-DI-VyCxqsEH3eQKPY58Gr5KIbkfB2TbGo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9" y="3655817"/>
            <a:ext cx="203835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6089" y="6147380"/>
            <a:ext cx="11029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EN EL </a:t>
            </a:r>
            <a:r>
              <a:rPr lang="en-US" dirty="0" err="1" smtClean="0"/>
              <a:t>DĺA</a:t>
            </a:r>
            <a:r>
              <a:rPr lang="en-US" dirty="0" smtClean="0"/>
              <a:t> LA TEMPERATURA ERA TAN ALTA QUE INCLUSIVE LOS NIŇOS SE </a:t>
            </a:r>
            <a:r>
              <a:rPr lang="en-US" dirty="0" err="1" smtClean="0"/>
              <a:t>ESCONDĺAN</a:t>
            </a:r>
            <a:r>
              <a:rPr lang="en-US" dirty="0" smtClean="0"/>
              <a:t> DEBAJO DE LOS ARBOLES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0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encrypted-tbn3.gstatic.com/images?q=tbn:ANd9GcSSFIrxckz_DS5xTUaP55bpUqzy0_XuckWVYHC43u4hTTlj-EH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514" y="4106544"/>
            <a:ext cx="12763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encrypted-tbn3.gstatic.com/images?q=tbn:ANd9GcQIYiVCVUNPkxXYQH6OSb4h0qTLACmImWT-s-4hmzRFrOyfkfdGL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451507"/>
            <a:ext cx="340995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8" descr="data:image/jpeg;base64,/9j/4AAQSkZJRgABAQAAAQABAAD/2wCEAAkGBhQQEBUUEBQWFBQVFxUUFBgXFxUVFxgYFRUYFBcXFRYXHCYeGBkkGRUUHzAgIycpLCwsFx8xNTAqNSYrLCkBCQoKDgwOGg8PGiwiHyQtLCoqLCksLCkpKSkvLCwsLCwsKSwsLCksLCwsKSksLCwsKSwpLCwpLCwsLCwsLCwsLP/AABEIAQEAxAMBIgACEQEDEQH/xAAcAAACAgMBAQAAAAAAAAAAAAAABAUGAQMHAgj/xABKEAACAQIDBAYGBwYDBgYDAAABAgMAEQQSIQUxQVEGEyJhcYEHMkJykaEUI1JigpKxM0OissHwY5PCc6Oz0eHxFVNUdIPSFhc0/8QAGwEAAgMBAQEAAAAAAAAAAAAAAAUCAwQBBgf/xAAzEQACAgIBAwMCAwcEAwAAAAAAAQIDBBEhEjFRBRNBImEUcbEyM4GRodHxQlLh8AYVI//aAAwDAQACEQMRAD8A7jRRRQAUUUUAFFFYvQBmisXovQBmsUVAdIttOjCDD265xmLEXEMd7dYw4sToq8TcnQGupbJQi5vSG9r9JIMLYSv229WNQXkb3UW5I791QM/TLEP+xwyxrwad+1/lxX+bCl8Ps5Iblbl21eRjmkc83Y6nw3DgBWuY1aoIb04df+rkG6T44e3h/DqZLfHrb1sg6e4hD9dAki84XKt+SQWP5qj5TSchrvShisCia10l+2P0rw+KOWN8slrmNwUkH4T6w71uKmAa43iYQ1r8DdSLhlI3FWGqnvFXHoV0saRvo2JbNIATFIbDrFXeGtp1i6XtvGvA1CUNdhZmemOmPuQ5X6F0orFZqsUBRRRQAUUUUAFFFFABRRRQAUUUUAFFFQ3SLbZgCpEA88pIjU+qABdpHtrkUEeJIA311LZKMXJ6Qxtjb0WFUGQks2iIozSORwRRqfHcOJFVTH7cxU9+19GT7KWeUj70hBVT3KD71EeBysXdjJM3ryNvP3VG5EHBRp4nWtUxq1R0OcbEguZcsicRgEOr5nPN3kdvizGjCbXmwbB4ndo11eFmZ1ZfayZiSjgaixsbWI5b5qSlNT0hyqITj0tHVExqGIShh1ZXrM3DLbNfwtrVT2WC6Gd/2mIPWt91SPq08FTKPHMeNLYDGE7CkW+qCTDeAMnVL/A61MyrbQbhoKritHnKavblJffQlMaRmNOTVH4uUICzGwG/++fdUxtULSmk5aZdrjdbuO8eNKyVIY1i0lLSYkxFZV9aJ0kH4WFx5rmHnTD1nZ2zTisRHCNzMHk7o0YMxPjoo727jQ+xdc4xqk5dtHYgazWBWayngQooooAKKKKACiiigAooooAKKKKAMGqXh5OvnmxJ1BYwQ90UTFSR70mc+AXlVux0uSJ2G9VYjyUmqjsWPLhIB/hR/EoCT5kk1ZA2YseWz1Oaj5jT05pCY1YPakJTGkpTTE8naseIuPLePmD8eVLS1JDKtDWysVbCY+I+yExajmFy57eBiH5hVunaudSzmNgyatZky6nrFcZXjIGtiOW4gHhVg2dj8SYI1ZERlRVYsS5Nha+VbDh9qsl+VTj82SS/74FeRjONrkuz5JeU1D4ntygezGAx73N8vwAY+JU8K2tBOf3vwjW3zJPzpUYaaMsexJmOY6GM6KFsPWG5Ry8axw9YxJPXX/MnWtHqWlJDWz6UGOUgqw1KsLG3McCO8Eio/aWNKFUjXPLIcsaDieZ5KP75hrGSkuqL2jdBpLbPOImscosWNyASFAA3s7HREHFj8zpVh6PbZiwkZ+jxSYuV7GSYARREjcsbyWJjW5tlB3k7zSeyOh6xfWYkiaZrE31Rbbgq7jbmfICpWah8mHIayH0t/T+psk6aYzhDh0HIySOf4UArEPT7EKfrcPG4/wAORlbyWRbH8wqOmNJS1zpQR9PokuY/qdF2H0ihxikxE5lsHRhldCd2Zf0IuDwNSgrjqYl4JVmh/aR7huDr7UbdzfI2PCus7Nx6zwpLGbrIodfAi+vfVco6EudhPGktdmNUUUVAXhRRRQAUUUUAFFFFAHiVMykHcQQfPSqTsRiMOsbevBfDuO+LsA+ahW8GFXg1VukexpElOJwy5yQBiIha8gXRZI76dao0t7Q03gVOLNWNNRlp/IlOaQnNboceky5o2uNx3gqRvVlOqsOR1peY1cehqI/GR5hobEaqeRH6jeCOIJFR5xVzlt9YdMnfzB4rvObkOelSUxo2Nh88jOfZ+rX5Fz8bD8NYs/KWLQ7Pn4/M3OXRHY5snYwTtNq59Zv6Dkvd5m5pqfGRrPHD1oSV+0ikXDgakA87Am1wfGvW1hIIlWCweSSOIE27JdgM2UqQ4G8qbXUNqDal9t7V2ZhMNLgYZYlxEcZdFv8AWGWFetjLSWsZcyKbE34AbhXkMXCn6gpX2S86/M89k5klPRO9RSO0SVyhOrLMbBWfKzW35B7RtW/b2Lkij+oXNI8ixxg5bZnay5gd63sDbUKSwvltXr/9fRyQiPEzzym1r58qj3FtpbgzFm0F2J1rH6d6ZZlL3NpJPRVLJ6GRu0dlK414agjQg81PA0n0Y2eqTTNKc0+gU2sBFuGQcLtfN324WvK7KzNh06w5nXPGzHexikaLMe9sl/Emo7a94rSoO1HdrXsCtu2pNjoV18VB4Vs9Lzp4t7om/p3p/wBzfCx2w0S85pCc0SJOdTJEO4Ruw+JkF/gKWIkB7ZQj7oZT8CWHzr3hbUjTMaTlNNymkpTXRlWLSGrp6NMWTDLEf3UpK9yygSW/MXqlvVr9GUfaxTcM0K+axlj8nFQs7GX1aKeNt+UXuisCs1QeQCiiigAooooAKKKKACsUGofpDt36OqrGvWTyXESXsNPWdz7Ma3BJ7wBqRQls7GLk9IT6UbMwg+tnbqZD2RJGcsrclygHrfdKtVFZsUXIjAMXB506qQ/gjY/ML4VYUwhDGSVjJM3rSHT8KL7CDgo87nWtE5q+K0ehw6pVrl7/AEIZ4JT60iD3Yz+rOf0qU6Mp9St9SbsTzLMST86UmNNdHZOxl+yzL8GJHyIPnXn/APyJN4615GF+/bJfaE/VdVLlZhHMjOFVnbKyvEWCqCzZTIGsATZTXKuhHQb6UnWYnDy/SFxoeWaR8i9WhDyKsZOZ3LXBuvtb7ix7FG9hc6Ab+VbUtw466d+t68rj+q2Y1Dpglz8/meesqUpbZH7XxfVPBIRfLJK9vtMuExDKvibEDvriqbP2tiIl2yJjdplWMCRs5LS9UoSP1er6w5MnK+hFdr27s+GaK2JbLEjLIx6wxAFDcFnBBABsd43CozZnRXDR9S+EdxFGxkjjWVpcPdgQXVHLAN2msynQk0w9M9Vrxsboknvb+ON+NlNlTlLZL4DCGKFEY3YKMxG4se05HcWLHzpPaUdwQeOnx0qTkY8jUNtbFBUZvsgn4C9Iquudu/lv+oyx1ykjGzpM2HiJ4xp/KK1zUtho54okXNGcqqtijLuAFswc/pWmXaLL+1jI+8n1i+YADD8tfV4rhG6uPJmak5DW5sUrC4ZSDxuLUpiMQqi5ZQOZIA+dTGEDVKwAJJsBqTyA3mujdBdmGHBqWFnlJmYcRn9UHvCBB5VTujXR1sbIrMpGGUhmYggS2NwiX3rf1m3W0F7m3UgKqsl8CL1fKjPVUH25YVmiiqhCFFFFABRRRQAUUUUAYNUrAy9e8mKbXrWKRfdhjYqgHLMQzn3hyq344nqny78rW8bG1U/YdvoeHtu6mK3+WtWQNuIuWzM5qOnNPzmo7EHlViH1KIzFz2OVRdt9twA5seHhvNa9m4gwy9trrIQCbABX3LYcARYa31A51uZAvnqTzPM0nOoIIOoOhqnJx45FTrl8jBQ646ZdcPKGFjqDoQf0NIYfrsGBHHEcRANI8jIJo14IwkKrIoGgYMGsLEHfUPsjaUiKc6s0anKJN+oGocDXTQZrW52IqwwzB17RBVhw1BHjXzy/DuxZuucdr+n5iS+jT4F3x885KLhzCvtPOYiQPuQoz5m5FyoFr9q1qkNnYNcPH1cK5VuWtqdW1YkniTcnvJPGvMTxxCyi19TvJPDUnXdXmXafdWeTeuiPC8LyZ1S9m6fEMOFV7G4sSzpExA1ztvF8uqoOBJIvb7Kmm/8AxCSY5YVBG5pPYXnr7bfdHmRTYwkYQxkXB1bNvZvtEj2tBqLWsLWsK9F6R6XLqVtnZdk/k0xXR+YtMaRmNOmA2IbUjc3Ejhfv4H48aQn0NjXsEbqXsicds5HYPYBxqGyq3kysCHHcauHQ/EYSc5HwuHixKDN2YkAcbs8ZtffvXet+IIJrEtJzTPGRJEbSRnrIz3rwPcwupHI1yUdonlYivr44a7HaQtZpXZuNE8Mcq+rIiuPBlDf1pqs545rT0FFFFBwKKKKACiiigAooooAwao2zE6rrcOd8EjKvfE56yI+GVsvihq9VVul2zXVlxUClnjGSZBvkhvmOUcXQ3Yc7sONTi9M1Ys1Gen8kdOaj5zTQxCyKHQhlYAqRuIPGkpzVx6OkSmNLLC0jqies5yju4knuABPlTExp3ohCHkll4R/Ur72jyH+RfI10122+1W5E1h8OkKhF0CCy8+8nmSdSeZqJ2rEoV3UGMhWa6EqTYE6gaHzFTU9RePizRvfdlPnpVcoxktSW/wAxXX5ZHRYGSw+ufcLm0W+2tuxzrxNgk/eMz++2n5RZflT2LnuSBoOdRsg5AnyqmOLTF7UF/I31x33H9k7WSErC2iMbRMDopOuQ8hfUeNuFS+KS2/UVR9pYbrI2UetvXh2hu/5edWbo/tQyxBZDdwiOCfbjcdh/HQo33kPMVoM2RSq5dS+Tc85G/UfOkcZIDa1O4mEjdu5VGzNXS6pLuhWWlnNb5TSiRHEOsMJBeU5BYg5QfXc24Ktz5DnUvg3OyMItyZ1DoUttnYUHf1MfzUGpLH7Tiw6Z55EiS4GZ2Ci53C5476phwWMOLKRtLCqZlhILfR0jjT6oulskoY2VlJEgLG2UKCZGfBf+J4aCfOcOyh89u1lJ7EoVrrlZWQ5ZL6a3BBIrO1zyeDnLqk5eS0QYhZFDIysrC6spDAg7iCNCK93rn8fSpMBhJJkS4xOImkwcfqgocoMlvZjZg0m7XrVtq1VCTa+KxsgEksjljYIjGNB3BEI072JPfV9eNKac29RXyzFflwpai+W/hHb71m9cmg2W2GIAxLRSWvZJJLDxBJQ/iUirh0Z6SO7iDFW6w36twLLJlFyCvsyAa2GhFyLWIGZOufNcur+a4889190XqUuOuLjvtstNFYorhYZooooAKwRWaKAKhtrok6M0uCy9olpIGOVGY6lom/dueItlO/Q61WMXiimk0U0R5PG5Hk6Aq3ka6rajLU1NoYUZ86lpraOU4HZsuMYJArqp9eZkZVReOXOBnfkBpfUm2+e2DgkgWeJBlWPESqBv0shFyd5IIN++rxaqjtOPqcawOiYoB1P+LGoR18TGI2HuNUlLbLfxs8iepcL4R5kXN4Unj7ZSvMEeW41IztYVD4gknvOgqZvq5Flhvv3DTxrRLi177UxjDYBR/YFR7Rki4/710Y1rfLDERBhcb+BrfsuE/QjMoOfBTyhrbzBLllcd+XPnHud9Iwy2NuB3eNXXoDB9VO1tHlI8ckaIfmCPKoy4Rl9Rl7dafhojROGFx/feO6lMQQAS1rC5JPIb609ItmtgpXGFZeqWE4jq3v2BmIyRsuoXQ2U3A4aV46T7ExcODklmaAKOrUqgkZiJJEjILNYDRjwNcrnGculMxfj6Ywck+V8FaGzXxkrE2WJRm7Z7EYJsLji58zwFqeXo1lGeJkky8Uujqe7cw8iKd6PL1+FkRSFkEivbmMoAv55qdwGCaLMXOraWBv33rPm+qvG9xKSTg0lBr9pefPP2EGPhRz4e9ZKTlLfKfb/Azsvp88ELLic0rBSIHtdme1ljlsN990hsLA31sWisNtXENg0wtoeqCxrItpAZFUhpVaXMbCSzAnJuc6V6nwgcsvBvkd9/I60ps/HMFLNFcKGzBWGbsXzWUgDeDpmpxXXXZBWpftJPXgz4Vm+uqx7cXrfn7iXS3bP0zGFgpRY0SFUawKEDNINNPWa1xoQotpUz0HiAeRj6wUBfAnU/IfGqz1plkaQi2di9hwvuF+Olh5VMbMdkYFDY/wB6Huqz1DDlfgyx63ptCFZcYZvuy5SZNbU2cWkLhrZrBh4C2nkK3RxnPhyPW+kwZefr9v8A3XWeRNeYpC++pno3g+uxHWfu4Myg8GmYZWt7iFl96QjeppFhYmRjV7yZJ6XTFLx9z0OR6hDMlGulPSe22W8UV6oqWi4KKKK6AUUVqnxKoLuwUc2IUfE0AbaKhpOmGCXRsXAP/lQ/oa8f/nGB/wDVwf5i/wDOubRHrj5JykNsbITFRGOS41DKwNmRlN1dTwYGjZu3IMTf6PNHLbfkdWt4gG4p6ukoy+UULHpiMPpiUMiDdNCpZSBxkjF2jPhde8UphcdHKbo6NbQWYX+G8V0Um+6lcbseCX9rFG/eyKx+JF6sUxlVnuK1JHPsWbse6tMZsmum/fpxq5v0EwO84ZLnlmH6GmsL0SwkdsuHi05qG/mvXetGz/2sFHSiznGH2ZLipMuFW97XkI+qTmS25iPsrc+G+uo7H2cuHgSJLkKLXO8nezHvJJPnXnae1IcInWTMsaDTxJ3KqjVmPADU1R9qdLZ8SbR3w8PL984+8w/ZDuXtfeG6qLboxX1Cj1D1P3NdfCXZHrpTikkxM4uSQcNhyqWZiqsZZjl8JCLnS4tXrpNtifGwPCkccSOLXkJeTQhlIVLKpBAN8zbt1R2GcILKgA7uJ5nme80wMV3Glf4lxk5Q452edllt718lV2dLJC19UcXVhvsRvU8xu8RY1OjajvvAHhevO08D1pDJZHHE6qwG5XA+RGo791INjuoF5o5E1t6odSTuAdTbW3G3favQ1TwvUGpXRXWvPf8A5MkL8ijaom0mTWGjqHlB6ycGQxrmdTougcb9VJJbMWHjpSZ2vLKdGMa8FQ2+LDU/Id1bxgS5Vxd3X7TsbrroCxsCLki/MjS5NOnDRLAyYU2/X88bIpp+q7O991rMosNM1jqFO8f96awEk0jhUJLHcAqf1B/WmcThfpEmt4+rvGosM3A9vfe+8C9gG033pjZ4ODxC5rMcubTQlWuh0OoII7x376jbbJVScFuWnpeWW5Hp/tTU0/ob7+EPo8sLoMYckB0kkisJFvuLG5Cpvuy2YDUWsTXUcHhkijVIlCooAULuAHKuWPIskzdXmleT92qhn14EXsF72so4mtowkSWjxedOqUZUndgY4wbAwnNawtbMhJ0AvoBSaCtvgpWvUvla1/QYt1Y3FW5Lyv7nVQaKjejjSHCQ9ffrMi5s3rdxf79rX771isr4Ny5JOq50j6Zx4VurRTNPYHq1IAUHc0r7kB4DUngKY6X7dOEwxZLGVyI4Qd2dr6n7qgMx7l765nho7XuSzMSzsdWZjvZjxJ/vQVmvu9taXcw5eV7X0x7kjtLpFi5vXnKZjZY4Pq153aTWQgAEkgr4a0thtjxCxdetfi8v1jE+L3t5V5w4vIx+yAg87O3+gfhqQjpXZbOXdieVs5/tMYgQDcAPDT9Kr3SjpOUJhgNmGjv9n7q/e5nhuGu6W2rjDDA7r61rL7zEKvwJv5VQHj8+87/E99dx6+p9UiLloVw07wyCSJ2SRdQ6mzDnrxvyOh412PoD6QRjh1GIsuIAuCNFlUb2UcGHFfMaaDkDR15ikaN1eNiroQyMN4YbjTWMi7HyJVS+x9NgV4Jv4CoToj0lGPwqyiysOxKv2XXeB3HQjuIqbAv4Veehi1JbQDXXhwqF6T9K0wahQOsnYdiIG3dmdvYS/H4AmtHSrpYML9VFZp2FwN4jU6B3t4Gy7zbkCaoCqzOWYl5HN3Ym5J5k/wBNw4WrNdeq+F3MWTlqr6Y9zYxkxEvW4h+sl4aWSIH2Yk9nx9Y8TT6YdRwrzBGFH61hsV9nXv4UslJvmQncm3uRuGFXlXoYUd/xpTrSeJ8q9eN/O9VtnNrwbQNTbdUD0tuTCOF5D+IKtvkX+dTy1C7fxquDCoLOCpzaBY2Fjqd5bKT2RwaxIvWz01S/ExcVvRzzsncNLFhVSFVJYqhd7DVnF9Tv47uFekgBc2FvDnVebpEsZVJFLsgFiFBKj2QSWFzbd3UptLpW7RlYFMdwQXJGfwUKSF8bk8gN4YUYzxcl3Tlzp9XO+p/l8DfJyse3FjVCPPH8P8k1iYYnlkmeUwgZYkYOqBhFcMbNdXGdmUGx9TSlcZidnyIUkmDMSCJWBdww9Ug5LWH2QMp101NUwRiwtyFvDgK8MlU2zstk25vW9pIWO+WulPg7j6O9uxYnDERrGkkTZJRGoRSR6sirYdlhqL7tRwqzyYZWILKpKm6kgEg8xfca4x6IsQU2iVG6SGQEd6MrKfm3xrtlaYvaHmNZ7labMUVmiumg5z6R8TmxcEfBIpJfxSOIwfII/wAagI6mfSCltoIeeGAH4Zmv/OKho6U5X7w85mt+8z3gNzf7ST5Nb9AKkI6jsAbNIvJ7+TqrfqW+FSUdY59ygielMvYjTmSx/CLD5v8AKq00dT/SE3lUcox/E7f/AFFRDR1rq4iiLfIgQDfurW8dNzQX1GhG4/0PdWsaj5EcjyrQmBYfRpt36LjRG5tFiLRnkJAfq2+JK/iHKur9JNvjCQGS2ZickS7s7m+Udw0JJ4AE1wN4zwNjvB5EagjvB1q5zbefaLpLN2FRAiL96w65/wATiw+6o5mrfd6YDKjK6KnH5+DVEjOzMxzu5zSOeLHu4CwAA4AAcKeULGP7ua1NOFFl3/KlZHZmyrq51vwUc/HkO48qWt7Zgb538jBxBY2+Q7+HjTUOF+18KxhcOIx/U/8AWthxQ4a/pUX9yWvljCgAcq0yTZtBu33pWfE2tmuSxyoigszN9lFGrH+9KsWx+g7S2fHaLvGHU3Hd17j1z9wdnnmqyuqVvbsX1VSteo9iF2fHLijbCIHA0aViVhU+8NZD3JfvIrG0PR5iYXLRZcSHOZ7ZImVz61ldspTl2ri53766hFCFUKoCqAAABYADcABuFerU4xV+FfVDuMlg1dHTLk+fcZhnSaVZVyyLIVZQbgZQAtjxGUKb8b0uyVcfSNgOrx5YDSaNX/FH9W38PVVVilY7pt2Nv5E18PbscSPjTsjwryyUzHH2R/fGsNHUUyotXoiwebHu/COFh5yOoHyRq7HVE9Emy8mFeYjWeQ5fci7C/FusPnV7rdBcHo8WHRUkwoooqRpKB6S4bS4WTgRNEfEhJB/w2qtR10TpxsdsTg3EYvLGVmiHNo9cv4lzL+KucYWYOoZdzAEeBpZmR1LYi9Qr6bOrye/VlU8HHVn3hdk/1j4VJx0jNDnQgaHQqeTL2lPxApzDSZlDDiAfC4vasEuUYjUOjjY3FhFl6r6gtfIHuVlAsQSP/M4Govb/AEZnwOs4VojoJkvk13CRTrGfEle+rZ0eky7Qh+/FiE8wYXHyU1fJoVdSrAMrAgggEEHeCDvFNMeuM6kNKcaF1W338nAmSlZ0ynNw9rw4Hy/Twq2dLuiRwDho7nDObJfUxMd0bH7B9knd6p4EwDx1XJOD0xZZXKqXTISaMnQbyQB4k2H991T8UQVQo3AADyqI2fH9YFPsAnyOifJj+Wppaotl8FbBnyi/wHMnQDzNhXvDx5Rv7R1Yjif+XAdwrV6zjkov+I6D4C/5hTK1SwPajnrXuJXd1ihXPK2qruAA3u7eyg0ufIXOleIo3kdYoVzyvfINwAHrO54Itxc94A1Iro/R3o6mDjIHbkexlkI7TsP5VG4KNAO+5Oiih2Pb7G7Fxna+p9jR0c6Jphe256ydhZpCLWG/JEvsJ3bzvJNTwrNFNklFaQ9jFRWkFFFFdJFH9KWAzQRTD91IFb3Juwf4+qNc7ZK7ftnZi4nDyQv6siMhPK40I7wbHyri3VMpZJRaSNjHIOTrobdx0YdxFYsmOn1CX1GvUlNCYit8T8Cb1raBmsqeu5VE95yFX5kfCnWSpfoTs/rdow3FxGHnP4BkX+KQH8NU1/VLRgph12KJ1fZmAXDwxxJ6saKi+CgD+lN0UUzPUrgKKKKAMEVyzpLsj6HjCALQ4gtJFyWT1pY+77Y8W5V1SovpJsNcZh2iJyto0b8UkXVGHgd44gkcaqtr646M+RSrYNHOY6YgSwt4/Mk/1pPCOTdXXLIjFJF+y67wOY3EHiCKejpFNNPTPPaaemMYJ8uNwbf4rp+fDyj9QK6PXNU//own/uY/+HJXSxTXCf8A8v4jrB/d/wARbaGASeJ4pVDI6lWB4g/oe/hXGdqbJfCzvBIblbFGP7yNj2X8dCrd694rt9VH0jbG63DdeovJh7vpvaM/tV/KAw70FX3Q64k8uj3Ycd0c2wSdpz7q/AZv9dPLSmD9sjW7n9FH9K24trRtbeRlHixyj5mlMu5535PeCN1zfaJbyPq/wha3ySZRuJJICqNWZmNlVRxJJAFYRbaDcNB5UphOlceHlaVU66WO6QqbiNGIs8rnex1KKo4ZiSLipVw65fYtripS5ekdQ6JdG/osZeSxxEljKRqFA9WNPuLc+JJPGrBXAdo9OsdMbtiXQfZitEo8Mva+JNJw9L8bGbri57/ekLj4PcU2jKKWkN45tUPpino+iqzXHdgemKaMhcaglTi6ALIO8r6r+WXzrq2ytrRYqJZYHDo24j5gjeCOIOoqaaZsquhavpY5RRRXS4KonpA6LMx+l4dSzqoE6DfIi7nUcZFHDium8Cr3WKjKKktMrsrVkXGRwuNgyhlNwRcEVbfRjEDisQ3FYogPxPIT/ItN9KugJzNPgQAzEtJBcKrni0Z3JJzHqtxsdai/RztER7Qkie6PJEAUcFXV4WZspU81kY8jlNqx11OuznsKaceVN6328nUaKKK3DoKKKKACsVmigChdOdldVOmKQdmXLBP737mT43jPvJyqMjroW29mLicPJC26RSt+R9lh3hrHyrm+zZi8altH1VxydSVcfmVqVZten1ITZ1XTJTXySWzY8+Mwq8nkkPgkLj+aRK6JVJ6G4fPi5ZPZhjEI9+UiR/gqw/mq7VrxI9NaNuHHVS+4V5kQEEHUHQjuO+vVBrUbDh2HwPUNJF/5Us0Y8Fchf4ctZn1KDm4P5QX/AFUVK9J4MmPxI+0ySjwkjUH+JHqKb9qncrn+Rf0JpPYtTZ5e6PTZJfc87UxOSOymzN2R3aanyF/O1V0RACwGgqT2k+aQjggyjxPab/SPKkGTN7v6/wDT9atqXSiv7CzEePhrXhkpsx23VrZKuTAUZKnOhfSt9nYgNcmFyBOm/TdnUfbXf3i45WimStTJVikWV2OElJH01BMHUMpBVgGUjUEEXBB5WrZXMPRN0uFvoUzai5w5PFd7ReI1I7rj2a6dWhPZ6OqxWRUkZooorpaYNJz7IhkljmeNTLFfq3t2luCCAeVidKdooDQUUUUAFFFFABRRRQBg1y3aDdTicWoBY/SD1aDe7TpHIEHeXdvK54V1KoDA9EwmNmxUjZ2dgYltYRjqkjY97kLa/AGw3m9N1XuLRnyKfdSX3G+jWx/ouHWNiGc3eVh7UjnM5HdfQdwFStFFWpaWi9JJaQUUUV06c59I+FyYuGThLG0Z96Js6/wySflqq3tJc7hGSfDN/wBK6J6SsHmwXWDfh3Sb8IOST/du58q5rjDYsOaKn5pCD8r0tyI6nvyIc6HTbvyRrgtYHe12bwJufmbfGvRStgI1Y8TYWFyQDlUADUkm9gN96v3Rb0bhgJcetybFYPZX/bW9dvu+qPvV2EHPhFFNE7npHPMLhXmNoI5Jrb+rRnA8WAsPjTb9FcZa/wBEn/Kp+Qa9d4hgVFCoAqjQAAAAdwG6vdq1qlDOPp0Nctnzdi4zEbTK8R5SI0f8wFaQAdxB8Na+lZIQwswBHIi4+BqIxnQvBTftMLCTzCKp+KgGj2vDK5enf7ZHz/YggqSCCCpFwQQbggjcQa6P0f8ATB1aBcehJGnWx5e176Eix71uDyFWo+jHZ/8A6cf5k36Z6d2f0IwUBzRYaIMNzFc7DwZ7kVKMWiynFtqfEkObD2ymLhEsauqNfL1iFCQOIB9nkeNSFYArNWDFBRRRQdCiiigAooooAKKKKACiiigAooooAKKKKANGMwiyxvG4urqyN4MCp+RrgeIzLJ1TevEpjY/fjeSG5+beAr6Drnx9GnXbTnxE5H0dnV1jGpkORc2fgqZs1xvO7QE3ptr69GPKodqWjz6PeiQIXFTLoAPoyngLW64g+0R6vIa7206EBQosKzVkYqK0jRVWq49KCiiipFgUUUUAFFFFABRRRQAUUUUAFFFFABRRRQAUUUUAFFFFABRRRQAUUUUAFeaKKAPVFFFABRRRQAUUUUAFFFFABRRRQAUUUUAFFFFABRRR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20" descr="data:image/jpeg;base64,/9j/4AAQSkZJRgABAQAAAQABAAD/2wCEAAkGBhQQEBUUEBQWFBQVFxUUFBgXFxUVFxgYFRUYFBcXFRYXHCYeGBkkGRUUHzAgIycpLCwsFx8xNTAqNSYrLCkBCQoKDgwOGg8PGiwiHyQtLCoqLCksLCkpKSkvLCwsLCwsKSwsLCksLCwsKSksLCwsKSwpLCwpLCwsLCwsLCwsLP/AABEIAQEAxAMBIgACEQEDEQH/xAAcAAACAgMBAQAAAAAAAAAAAAAABAUGAQMHAgj/xABKEAACAQIDBAYGBwYDBgYDAAABAgMAEQQSIQUxQVEGEyJhcYEHMkJykaEUI1JigpKxM0OissHwY5PCc6Oz0eHxFVNUdIPSFhc0/8QAGwEAAgMBAQEAAAAAAAAAAAAAAAUCAwQBBgf/xAAzEQACAgIBAwMCAwcEAwAAAAAAAQIDBBEhEjFRBRNBImEUcbEyM4GRodHxQlLh8AYVI//aAAwDAQACEQMRAD8A7jRRRQAUUUUAFFFYvQBmisXovQBmsUVAdIttOjCDD265xmLEXEMd7dYw4sToq8TcnQGupbJQi5vSG9r9JIMLYSv229WNQXkb3UW5I791QM/TLEP+xwyxrwad+1/lxX+bCl8Ps5Iblbl21eRjmkc83Y6nw3DgBWuY1aoIb04df+rkG6T44e3h/DqZLfHrb1sg6e4hD9dAki84XKt+SQWP5qj5TSchrvShisCia10l+2P0rw+KOWN8slrmNwUkH4T6w71uKmAa43iYQ1r8DdSLhlI3FWGqnvFXHoV0saRvo2JbNIATFIbDrFXeGtp1i6XtvGvA1CUNdhZmemOmPuQ5X6F0orFZqsUBRRRQAUUUUAFFFFABRRRQAUUUUAFFFQ3SLbZgCpEA88pIjU+qABdpHtrkUEeJIA311LZKMXJ6Qxtjb0WFUGQks2iIozSORwRRqfHcOJFVTH7cxU9+19GT7KWeUj70hBVT3KD71EeBysXdjJM3ryNvP3VG5EHBRp4nWtUxq1R0OcbEguZcsicRgEOr5nPN3kdvizGjCbXmwbB4ndo11eFmZ1ZfayZiSjgaixsbWI5b5qSlNT0hyqITj0tHVExqGIShh1ZXrM3DLbNfwtrVT2WC6Gd/2mIPWt91SPq08FTKPHMeNLYDGE7CkW+qCTDeAMnVL/A61MyrbQbhoKritHnKavblJffQlMaRmNOTVH4uUICzGwG/++fdUxtULSmk5aZdrjdbuO8eNKyVIY1i0lLSYkxFZV9aJ0kH4WFx5rmHnTD1nZ2zTisRHCNzMHk7o0YMxPjoo727jQ+xdc4xqk5dtHYgazWBWayngQooooAKKKKACiiigAooooAKKKKAMGqXh5OvnmxJ1BYwQ90UTFSR70mc+AXlVux0uSJ2G9VYjyUmqjsWPLhIB/hR/EoCT5kk1ZA2YseWz1Oaj5jT05pCY1YPakJTGkpTTE8naseIuPLePmD8eVLS1JDKtDWysVbCY+I+yExajmFy57eBiH5hVunaudSzmNgyatZky6nrFcZXjIGtiOW4gHhVg2dj8SYI1ZERlRVYsS5Nha+VbDh9qsl+VTj82SS/74FeRjONrkuz5JeU1D4ntygezGAx73N8vwAY+JU8K2tBOf3vwjW3zJPzpUYaaMsexJmOY6GM6KFsPWG5Ry8axw9YxJPXX/MnWtHqWlJDWz6UGOUgqw1KsLG3McCO8Eio/aWNKFUjXPLIcsaDieZ5KP75hrGSkuqL2jdBpLbPOImscosWNyASFAA3s7HREHFj8zpVh6PbZiwkZ+jxSYuV7GSYARREjcsbyWJjW5tlB3k7zSeyOh6xfWYkiaZrE31Rbbgq7jbmfICpWah8mHIayH0t/T+psk6aYzhDh0HIySOf4UArEPT7EKfrcPG4/wAORlbyWRbH8wqOmNJS1zpQR9PokuY/qdF2H0ihxikxE5lsHRhldCd2Zf0IuDwNSgrjqYl4JVmh/aR7huDr7UbdzfI2PCus7Nx6zwpLGbrIodfAi+vfVco6EudhPGktdmNUUUVAXhRRRQAUUUUAFFFFAHiVMykHcQQfPSqTsRiMOsbevBfDuO+LsA+ahW8GFXg1VukexpElOJwy5yQBiIha8gXRZI76dao0t7Q03gVOLNWNNRlp/IlOaQnNboceky5o2uNx3gqRvVlOqsOR1peY1cehqI/GR5hobEaqeRH6jeCOIJFR5xVzlt9YdMnfzB4rvObkOelSUxo2Nh88jOfZ+rX5Fz8bD8NYs/KWLQ7Pn4/M3OXRHY5snYwTtNq59Zv6Dkvd5m5pqfGRrPHD1oSV+0ikXDgakA87Am1wfGvW1hIIlWCweSSOIE27JdgM2UqQ4G8qbXUNqDal9t7V2ZhMNLgYZYlxEcZdFv8AWGWFetjLSWsZcyKbE34AbhXkMXCn6gpX2S86/M89k5klPRO9RSO0SVyhOrLMbBWfKzW35B7RtW/b2Lkij+oXNI8ixxg5bZnay5gd63sDbUKSwvltXr/9fRyQiPEzzym1r58qj3FtpbgzFm0F2J1rH6d6ZZlL3NpJPRVLJ6GRu0dlK414agjQg81PA0n0Y2eqTTNKc0+gU2sBFuGQcLtfN324WvK7KzNh06w5nXPGzHexikaLMe9sl/Emo7a94rSoO1HdrXsCtu2pNjoV18VB4Vs9Lzp4t7om/p3p/wBzfCx2w0S85pCc0SJOdTJEO4Ruw+JkF/gKWIkB7ZQj7oZT8CWHzr3hbUjTMaTlNNymkpTXRlWLSGrp6NMWTDLEf3UpK9yygSW/MXqlvVr9GUfaxTcM0K+axlj8nFQs7GX1aKeNt+UXuisCs1QeQCiiigAooooAKKKKACsUGofpDt36OqrGvWTyXESXsNPWdz7Ma3BJ7wBqRQls7GLk9IT6UbMwg+tnbqZD2RJGcsrclygHrfdKtVFZsUXIjAMXB506qQ/gjY/ML4VYUwhDGSVjJM3rSHT8KL7CDgo87nWtE5q+K0ehw6pVrl7/AEIZ4JT60iD3Yz+rOf0qU6Mp9St9SbsTzLMST86UmNNdHZOxl+yzL8GJHyIPnXn/APyJN4615GF+/bJfaE/VdVLlZhHMjOFVnbKyvEWCqCzZTIGsATZTXKuhHQb6UnWYnDy/SFxoeWaR8i9WhDyKsZOZ3LXBuvtb7ix7FG9hc6Ab+VbUtw466d+t68rj+q2Y1Dpglz8/meesqUpbZH7XxfVPBIRfLJK9vtMuExDKvibEDvriqbP2tiIl2yJjdplWMCRs5LS9UoSP1er6w5MnK+hFdr27s+GaK2JbLEjLIx6wxAFDcFnBBABsd43CozZnRXDR9S+EdxFGxkjjWVpcPdgQXVHLAN2msynQk0w9M9Vrxsboknvb+ON+NlNlTlLZL4DCGKFEY3YKMxG4se05HcWLHzpPaUdwQeOnx0qTkY8jUNtbFBUZvsgn4C9Iquudu/lv+oyx1ykjGzpM2HiJ4xp/KK1zUtho54okXNGcqqtijLuAFswc/pWmXaLL+1jI+8n1i+YADD8tfV4rhG6uPJmak5DW5sUrC4ZSDxuLUpiMQqi5ZQOZIA+dTGEDVKwAJJsBqTyA3mujdBdmGHBqWFnlJmYcRn9UHvCBB5VTujXR1sbIrMpGGUhmYggS2NwiX3rf1m3W0F7m3UgKqsl8CL1fKjPVUH25YVmiiqhCFFFFABRRRQAUUUUAYNUrAy9e8mKbXrWKRfdhjYqgHLMQzn3hyq344nqny78rW8bG1U/YdvoeHtu6mK3+WtWQNuIuWzM5qOnNPzmo7EHlViH1KIzFz2OVRdt9twA5seHhvNa9m4gwy9trrIQCbABX3LYcARYa31A51uZAvnqTzPM0nOoIIOoOhqnJx45FTrl8jBQ646ZdcPKGFjqDoQf0NIYfrsGBHHEcRANI8jIJo14IwkKrIoGgYMGsLEHfUPsjaUiKc6s0anKJN+oGocDXTQZrW52IqwwzB17RBVhw1BHjXzy/DuxZuucdr+n5iS+jT4F3x885KLhzCvtPOYiQPuQoz5m5FyoFr9q1qkNnYNcPH1cK5VuWtqdW1YkniTcnvJPGvMTxxCyi19TvJPDUnXdXmXafdWeTeuiPC8LyZ1S9m6fEMOFV7G4sSzpExA1ztvF8uqoOBJIvb7Kmm/8AxCSY5YVBG5pPYXnr7bfdHmRTYwkYQxkXB1bNvZvtEj2tBqLWsLWsK9F6R6XLqVtnZdk/k0xXR+YtMaRmNOmA2IbUjc3Ejhfv4H48aQn0NjXsEbqXsicds5HYPYBxqGyq3kysCHHcauHQ/EYSc5HwuHixKDN2YkAcbs8ZtffvXet+IIJrEtJzTPGRJEbSRnrIz3rwPcwupHI1yUdonlYivr44a7HaQtZpXZuNE8Mcq+rIiuPBlDf1pqs545rT0FFFFBwKKKKACiiigAooooAwao2zE6rrcOd8EjKvfE56yI+GVsvihq9VVul2zXVlxUClnjGSZBvkhvmOUcXQ3Yc7sONTi9M1Ys1Gen8kdOaj5zTQxCyKHQhlYAqRuIPGkpzVx6OkSmNLLC0jqies5yju4knuABPlTExp3ohCHkll4R/Ur72jyH+RfI10122+1W5E1h8OkKhF0CCy8+8nmSdSeZqJ2rEoV3UGMhWa6EqTYE6gaHzFTU9RePizRvfdlPnpVcoxktSW/wAxXX5ZHRYGSw+ufcLm0W+2tuxzrxNgk/eMz++2n5RZflT2LnuSBoOdRsg5AnyqmOLTF7UF/I31x33H9k7WSErC2iMbRMDopOuQ8hfUeNuFS+KS2/UVR9pYbrI2UetvXh2hu/5edWbo/tQyxBZDdwiOCfbjcdh/HQo33kPMVoM2RSq5dS+Tc85G/UfOkcZIDa1O4mEjdu5VGzNXS6pLuhWWlnNb5TSiRHEOsMJBeU5BYg5QfXc24Ktz5DnUvg3OyMItyZ1DoUttnYUHf1MfzUGpLH7Tiw6Z55EiS4GZ2Ci53C5476phwWMOLKRtLCqZlhILfR0jjT6oulskoY2VlJEgLG2UKCZGfBf+J4aCfOcOyh89u1lJ7EoVrrlZWQ5ZL6a3BBIrO1zyeDnLqk5eS0QYhZFDIysrC6spDAg7iCNCK93rn8fSpMBhJJkS4xOImkwcfqgocoMlvZjZg0m7XrVtq1VCTa+KxsgEksjljYIjGNB3BEI072JPfV9eNKac29RXyzFflwpai+W/hHb71m9cmg2W2GIAxLRSWvZJJLDxBJQ/iUirh0Z6SO7iDFW6w36twLLJlFyCvsyAa2GhFyLWIGZOufNcur+a4889190XqUuOuLjvtstNFYorhYZooooAKwRWaKAKhtrok6M0uCy9olpIGOVGY6lom/dueItlO/Q61WMXiimk0U0R5PG5Hk6Aq3ka6rajLU1NoYUZ86lpraOU4HZsuMYJArqp9eZkZVReOXOBnfkBpfUm2+e2DgkgWeJBlWPESqBv0shFyd5IIN++rxaqjtOPqcawOiYoB1P+LGoR18TGI2HuNUlLbLfxs8iepcL4R5kXN4Unj7ZSvMEeW41IztYVD4gknvOgqZvq5Flhvv3DTxrRLi177UxjDYBR/YFR7Rki4/710Y1rfLDERBhcb+BrfsuE/QjMoOfBTyhrbzBLllcd+XPnHud9Iwy2NuB3eNXXoDB9VO1tHlI8ckaIfmCPKoy4Rl9Rl7dafhojROGFx/feO6lMQQAS1rC5JPIb609ItmtgpXGFZeqWE4jq3v2BmIyRsuoXQ2U3A4aV46T7ExcODklmaAKOrUqgkZiJJEjILNYDRjwNcrnGculMxfj6Ywck+V8FaGzXxkrE2WJRm7Z7EYJsLji58zwFqeXo1lGeJkky8Uujqe7cw8iKd6PL1+FkRSFkEivbmMoAv55qdwGCaLMXOraWBv33rPm+qvG9xKSTg0lBr9pefPP2EGPhRz4e9ZKTlLfKfb/Azsvp88ELLic0rBSIHtdme1ljlsN990hsLA31sWisNtXENg0wtoeqCxrItpAZFUhpVaXMbCSzAnJuc6V6nwgcsvBvkd9/I60ps/HMFLNFcKGzBWGbsXzWUgDeDpmpxXXXZBWpftJPXgz4Vm+uqx7cXrfn7iXS3bP0zGFgpRY0SFUawKEDNINNPWa1xoQotpUz0HiAeRj6wUBfAnU/IfGqz1plkaQi2di9hwvuF+Olh5VMbMdkYFDY/wB6Huqz1DDlfgyx63ptCFZcYZvuy5SZNbU2cWkLhrZrBh4C2nkK3RxnPhyPW+kwZefr9v8A3XWeRNeYpC++pno3g+uxHWfu4Myg8GmYZWt7iFl96QjeppFhYmRjV7yZJ6XTFLx9z0OR6hDMlGulPSe22W8UV6oqWi4KKKK6AUUVqnxKoLuwUc2IUfE0AbaKhpOmGCXRsXAP/lQ/oa8f/nGB/wDVwf5i/wDOubRHrj5JykNsbITFRGOS41DKwNmRlN1dTwYGjZu3IMTf6PNHLbfkdWt4gG4p6ukoy+UULHpiMPpiUMiDdNCpZSBxkjF2jPhde8UphcdHKbo6NbQWYX+G8V0Um+6lcbseCX9rFG/eyKx+JF6sUxlVnuK1JHPsWbse6tMZsmum/fpxq5v0EwO84ZLnlmH6GmsL0SwkdsuHi05qG/mvXetGz/2sFHSiznGH2ZLipMuFW97XkI+qTmS25iPsrc+G+uo7H2cuHgSJLkKLXO8nezHvJJPnXnae1IcInWTMsaDTxJ3KqjVmPADU1R9qdLZ8SbR3w8PL984+8w/ZDuXtfeG6qLboxX1Cj1D1P3NdfCXZHrpTikkxM4uSQcNhyqWZiqsZZjl8JCLnS4tXrpNtifGwPCkccSOLXkJeTQhlIVLKpBAN8zbt1R2GcILKgA7uJ5nme80wMV3Glf4lxk5Q452edllt718lV2dLJC19UcXVhvsRvU8xu8RY1OjajvvAHhevO08D1pDJZHHE6qwG5XA+RGo791INjuoF5o5E1t6odSTuAdTbW3G3favQ1TwvUGpXRXWvPf8A5MkL8ijaom0mTWGjqHlB6ycGQxrmdTougcb9VJJbMWHjpSZ2vLKdGMa8FQ2+LDU/Id1bxgS5Vxd3X7TsbrroCxsCLki/MjS5NOnDRLAyYU2/X88bIpp+q7O991rMosNM1jqFO8f96awEk0jhUJLHcAqf1B/WmcThfpEmt4+rvGosM3A9vfe+8C9gG033pjZ4ODxC5rMcubTQlWuh0OoII7x376jbbJVScFuWnpeWW5Hp/tTU0/ob7+EPo8sLoMYckB0kkisJFvuLG5Cpvuy2YDUWsTXUcHhkijVIlCooAULuAHKuWPIskzdXmleT92qhn14EXsF72so4mtowkSWjxedOqUZUndgY4wbAwnNawtbMhJ0AvoBSaCtvgpWvUvla1/QYt1Y3FW5Lyv7nVQaKjejjSHCQ9ffrMi5s3rdxf79rX771isr4Ny5JOq50j6Zx4VurRTNPYHq1IAUHc0r7kB4DUngKY6X7dOEwxZLGVyI4Qd2dr6n7qgMx7l765nho7XuSzMSzsdWZjvZjxJ/vQVmvu9taXcw5eV7X0x7kjtLpFi5vXnKZjZY4Pq153aTWQgAEkgr4a0thtjxCxdetfi8v1jE+L3t5V5w4vIx+yAg87O3+gfhqQjpXZbOXdieVs5/tMYgQDcAPDT9Kr3SjpOUJhgNmGjv9n7q/e5nhuGu6W2rjDDA7r61rL7zEKvwJv5VQHj8+87/E99dx6+p9UiLloVw07wyCSJ2SRdQ6mzDnrxvyOh412PoD6QRjh1GIsuIAuCNFlUb2UcGHFfMaaDkDR15ikaN1eNiroQyMN4YbjTWMi7HyJVS+x9NgV4Jv4CoToj0lGPwqyiysOxKv2XXeB3HQjuIqbAv4Veehi1JbQDXXhwqF6T9K0wahQOsnYdiIG3dmdvYS/H4AmtHSrpYML9VFZp2FwN4jU6B3t4Gy7zbkCaoCqzOWYl5HN3Ym5J5k/wBNw4WrNdeq+F3MWTlqr6Y9zYxkxEvW4h+sl4aWSIH2Yk9nx9Y8TT6YdRwrzBGFH61hsV9nXv4UslJvmQncm3uRuGFXlXoYUd/xpTrSeJ8q9eN/O9VtnNrwbQNTbdUD0tuTCOF5D+IKtvkX+dTy1C7fxquDCoLOCpzaBY2Fjqd5bKT2RwaxIvWz01S/ExcVvRzzsncNLFhVSFVJYqhd7DVnF9Tv47uFekgBc2FvDnVebpEsZVJFLsgFiFBKj2QSWFzbd3UptLpW7RlYFMdwQXJGfwUKSF8bk8gN4YUYzxcl3Tlzp9XO+p/l8DfJyse3FjVCPPH8P8k1iYYnlkmeUwgZYkYOqBhFcMbNdXGdmUGx9TSlcZidnyIUkmDMSCJWBdww9Ug5LWH2QMp101NUwRiwtyFvDgK8MlU2zstk25vW9pIWO+WulPg7j6O9uxYnDERrGkkTZJRGoRSR6sirYdlhqL7tRwqzyYZWILKpKm6kgEg8xfca4x6IsQU2iVG6SGQEd6MrKfm3xrtlaYvaHmNZ7labMUVmiumg5z6R8TmxcEfBIpJfxSOIwfII/wAagI6mfSCltoIeeGAH4Zmv/OKho6U5X7w85mt+8z3gNzf7ST5Nb9AKkI6jsAbNIvJ7+TqrfqW+FSUdY59ygielMvYjTmSx/CLD5v8AKq00dT/SE3lUcox/E7f/AFFRDR1rq4iiLfIgQDfurW8dNzQX1GhG4/0PdWsaj5EcjyrQmBYfRpt36LjRG5tFiLRnkJAfq2+JK/iHKur9JNvjCQGS2ZickS7s7m+Udw0JJ4AE1wN4zwNjvB5EagjvB1q5zbefaLpLN2FRAiL96w65/wATiw+6o5mrfd6YDKjK6KnH5+DVEjOzMxzu5zSOeLHu4CwAA4AAcKeULGP7ua1NOFFl3/KlZHZmyrq51vwUc/HkO48qWt7Zgb538jBxBY2+Q7+HjTUOF+18KxhcOIx/U/8AWthxQ4a/pUX9yWvljCgAcq0yTZtBu33pWfE2tmuSxyoigszN9lFGrH+9KsWx+g7S2fHaLvGHU3Hd17j1z9wdnnmqyuqVvbsX1VSteo9iF2fHLijbCIHA0aViVhU+8NZD3JfvIrG0PR5iYXLRZcSHOZ7ZImVz61ldspTl2ri53766hFCFUKoCqAAABYADcABuFerU4xV+FfVDuMlg1dHTLk+fcZhnSaVZVyyLIVZQbgZQAtjxGUKb8b0uyVcfSNgOrx5YDSaNX/FH9W38PVVVilY7pt2Nv5E18PbscSPjTsjwryyUzHH2R/fGsNHUUyotXoiwebHu/COFh5yOoHyRq7HVE9Emy8mFeYjWeQ5fci7C/FusPnV7rdBcHo8WHRUkwoooqRpKB6S4bS4WTgRNEfEhJB/w2qtR10TpxsdsTg3EYvLGVmiHNo9cv4lzL+KucYWYOoZdzAEeBpZmR1LYi9Qr6bOrye/VlU8HHVn3hdk/1j4VJx0jNDnQgaHQqeTL2lPxApzDSZlDDiAfC4vasEuUYjUOjjY3FhFl6r6gtfIHuVlAsQSP/M4Govb/AEZnwOs4VojoJkvk13CRTrGfEle+rZ0eky7Qh+/FiE8wYXHyU1fJoVdSrAMrAgggEEHeCDvFNMeuM6kNKcaF1W338nAmSlZ0ynNw9rw4Hy/Twq2dLuiRwDho7nDObJfUxMd0bH7B9knd6p4EwDx1XJOD0xZZXKqXTISaMnQbyQB4k2H991T8UQVQo3AADyqI2fH9YFPsAnyOifJj+Wppaotl8FbBnyi/wHMnQDzNhXvDx5Rv7R1Yjif+XAdwrV6zjkov+I6D4C/5hTK1SwPajnrXuJXd1ihXPK2qruAA3u7eyg0ufIXOleIo3kdYoVzyvfINwAHrO54Itxc94A1Iro/R3o6mDjIHbkexlkI7TsP5VG4KNAO+5Oiih2Pb7G7Fxna+p9jR0c6Jphe256ydhZpCLWG/JEvsJ3bzvJNTwrNFNklFaQ9jFRWkFFFFdJFH9KWAzQRTD91IFb3Juwf4+qNc7ZK7ftnZi4nDyQv6siMhPK40I7wbHyri3VMpZJRaSNjHIOTrobdx0YdxFYsmOn1CX1GvUlNCYit8T8Cb1raBmsqeu5VE95yFX5kfCnWSpfoTs/rdow3FxGHnP4BkX+KQH8NU1/VLRgph12KJ1fZmAXDwxxJ6saKi+CgD+lN0UUzPUrgKKKKAMEVyzpLsj6HjCALQ4gtJFyWT1pY+77Y8W5V1SovpJsNcZh2iJyto0b8UkXVGHgd44gkcaqtr646M+RSrYNHOY6YgSwt4/Mk/1pPCOTdXXLIjFJF+y67wOY3EHiCKejpFNNPTPPaaemMYJ8uNwbf4rp+fDyj9QK6PXNU//own/uY/+HJXSxTXCf8A8v4jrB/d/wARbaGASeJ4pVDI6lWB4g/oe/hXGdqbJfCzvBIblbFGP7yNj2X8dCrd694rt9VH0jbG63DdeovJh7vpvaM/tV/KAw70FX3Q64k8uj3Ycd0c2wSdpz7q/AZv9dPLSmD9sjW7n9FH9K24trRtbeRlHixyj5mlMu5535PeCN1zfaJbyPq/wha3ySZRuJJICqNWZmNlVRxJJAFYRbaDcNB5UphOlceHlaVU66WO6QqbiNGIs8rnex1KKo4ZiSLipVw65fYtripS5ekdQ6JdG/osZeSxxEljKRqFA9WNPuLc+JJPGrBXAdo9OsdMbtiXQfZitEo8Mva+JNJw9L8bGbri57/ekLj4PcU2jKKWkN45tUPpino+iqzXHdgemKaMhcaglTi6ALIO8r6r+WXzrq2ytrRYqJZYHDo24j5gjeCOIOoqaaZsquhavpY5RRRXS4KonpA6LMx+l4dSzqoE6DfIi7nUcZFHDium8Cr3WKjKKktMrsrVkXGRwuNgyhlNwRcEVbfRjEDisQ3FYogPxPIT/ItN9KugJzNPgQAzEtJBcKrni0Z3JJzHqtxsdai/RztER7Qkie6PJEAUcFXV4WZspU81kY8jlNqx11OuznsKaceVN6328nUaKKK3DoKKKKACsVmigChdOdldVOmKQdmXLBP737mT43jPvJyqMjroW29mLicPJC26RSt+R9lh3hrHyrm+zZi8altH1VxydSVcfmVqVZten1ITZ1XTJTXySWzY8+Mwq8nkkPgkLj+aRK6JVJ6G4fPi5ZPZhjEI9+UiR/gqw/mq7VrxI9NaNuHHVS+4V5kQEEHUHQjuO+vVBrUbDh2HwPUNJF/5Us0Y8Fchf4ctZn1KDm4P5QX/AFUVK9J4MmPxI+0ySjwkjUH+JHqKb9qncrn+Rf0JpPYtTZ5e6PTZJfc87UxOSOymzN2R3aanyF/O1V0RACwGgqT2k+aQjggyjxPab/SPKkGTN7v6/wDT9atqXSiv7CzEePhrXhkpsx23VrZKuTAUZKnOhfSt9nYgNcmFyBOm/TdnUfbXf3i45WimStTJVikWV2OElJH01BMHUMpBVgGUjUEEXBB5WrZXMPRN0uFvoUzai5w5PFd7ReI1I7rj2a6dWhPZ6OqxWRUkZooorpaYNJz7IhkljmeNTLFfq3t2luCCAeVidKdooDQUUUUAFFFFABRRRQBg1y3aDdTicWoBY/SD1aDe7TpHIEHeXdvK54V1KoDA9EwmNmxUjZ2dgYltYRjqkjY97kLa/AGw3m9N1XuLRnyKfdSX3G+jWx/ouHWNiGc3eVh7UjnM5HdfQdwFStFFWpaWi9JJaQUUUV06c59I+FyYuGThLG0Z96Js6/wySflqq3tJc7hGSfDN/wBK6J6SsHmwXWDfh3Sb8IOST/du58q5rjDYsOaKn5pCD8r0tyI6nvyIc6HTbvyRrgtYHe12bwJufmbfGvRStgI1Y8TYWFyQDlUADUkm9gN96v3Rb0bhgJcetybFYPZX/bW9dvu+qPvV2EHPhFFNE7npHPMLhXmNoI5Jrb+rRnA8WAsPjTb9FcZa/wBEn/Kp+Qa9d4hgVFCoAqjQAAAAdwG6vdq1qlDOPp0Nctnzdi4zEbTK8R5SI0f8wFaQAdxB8Na+lZIQwswBHIi4+BqIxnQvBTftMLCTzCKp+KgGj2vDK5enf7ZHz/YggqSCCCpFwQQbggjcQa6P0f8ATB1aBcehJGnWx5e176Eix71uDyFWo+jHZ/8A6cf5k36Z6d2f0IwUBzRYaIMNzFc7DwZ7kVKMWiynFtqfEkObD2ymLhEsauqNfL1iFCQOIB9nkeNSFYArNWDFBRRRQdCiiigAooooAKKKKACiiigAooooAKKKKANGMwiyxvG4urqyN4MCp+RrgeIzLJ1TevEpjY/fjeSG5+beAr6Drnx9GnXbTnxE5H0dnV1jGpkORc2fgqZs1xvO7QE3ptr69GPKodqWjz6PeiQIXFTLoAPoyngLW64g+0R6vIa7206EBQosKzVkYqK0jRVWq49KCiiipFgUUUUAFFFFABRRRQAUUUUAFFFFABRRRQAUUUUAFFFFABRRRQAUUUUAFeaKKAPVFFFABRRRQAUUUUAFFFFABRRRQAUUUUAFFFFABRRRQ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46" name="Picture 22" descr="http://generic.pixmac.com/4/vector-863079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118" y="3954941"/>
            <a:ext cx="1439852" cy="188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giga gifs VI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52315">
            <a:off x="5796043" y="499316"/>
            <a:ext cx="2952356" cy="333303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60375" y="5932170"/>
            <a:ext cx="10965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 LA NOCHE SOLECITO PERDĺA SUS PODERES, Y LOS ANIMALES PODIAN DESCANSAR Y SIEMPRE TENIAN LA PROTECCION DE OZZY.</a:t>
            </a:r>
            <a:endParaRPr lang="en-US" dirty="0"/>
          </a:p>
        </p:txBody>
      </p:sp>
      <p:sp>
        <p:nvSpPr>
          <p:cNvPr id="8" name="AutoShape 24" descr="data:image/jpeg;base64,/9j/4AAQSkZJRgABAQAAAQABAAD/2wCEAAkGBxQSEhUTEhQWFBUWFxsYGBgYGBgaHhsZGxscHxgeGCEeHiohGx0lHx8fIjIhJSkrLi4uHCA2ODMsOSgtLisBCgoKDg0OGxAQGzAlICQvLDI0MDAsLzQ0MiwsLywsLDIsNzQsNCwsLCwsLC0uNCwsNCw0LCwtLDQsLCw0LCwsLP/AABEIANgA6gMBIgACEQEDEQH/xAAcAAEAAwEBAQEBAAAAAAAAAAAABQYHBAMCAQj/xABGEAACAQMCAwUFBgQDBgQHAAABAgMABBESIQUGMRMiQVFhBzJxgZEUI0JSYqEzcoKxU5LBFUNjc6LRNLLC8AgWFyQlVIP/xAAZAQEAAwEBAAAAAAAAAAAAAAAAAgMEAQX/xAAtEQACAgEDAgMHBQEAAAAAAAAAAQIRAwQSITFBIlGhEzJhkbHB0RRxgfDx4f/aAAwDAQACEQMRAD8A3GlKUApSlAKhuZuabWwTXdSqmfdXq7fyqNz8elTNUbn32ZW/FJY5pJJIpEXQSmDqQEkAg9CCTuPP4YAzXmv253EupLGMQJ/iP3nI8wPdT/qqics3c9xfCRpZGlYlmbUdTHw3+OK032o8sWXCeFaLePM08ix9o274GXcjyHdC7fmqsew3hHbXocjZSD/l7x/fTVOVvY158fMtxpb18Psf0pbRlUVSckKASfEgbmvSlKuKhSlKAUpSgFKUoBSlKAUpSgFKUoBSlKAUpSgFKUoBSlKAUpSgFKUoBSlKA/n3/wCI/i2u5gtgdooy7D9TnA+eF/cU9lPMtnwyBprqTDsvdjQanbUSTsOmygZJA361VvaxaXD8XuO0icGR/usj3o1UKpU9CNIB9N81YuUPYlcThZLx+wQ4OkDLkf8ApqudNr4E42ky88u+2e3u7gQi3lQMdmLKdiQMkD49MmtQqucr8k2dgPuIhq8XbvMfn4fKrHUld8nHXYUpSpERSlKAUpSgFKUoBSlKAUpSgFKUoBSlKAUpSgFKUoBSlKAUpSgFKUoBVN4/7TrCyuGtrh3WRMZxGxG4BG467GrlVE9psvCYI+24jBFLIwwi6R2r48FI3AH5sgDPwoCT4d7Q+GTe5ewg+TsIz/14qyQTK41IwYeakEfUV/HvDOCycQuSlpBoVm2RSzBF8tTEk7eJP0HT+nvZ/wArHh1sImkLscavIY8v+9Q3eKkT28WWilKVMgKUpQClKUApSlAKUpQClKUApSlAKUpQClKUApSlAKUpQClKUApSlAVD2m85nhVqJVjMjyN2aflDYJy/j0B2HXHhX80txBuIXfa39zjWe87BiAPJQoOlR5AV/Xt/YRTp2c0aSpkHTIquuR0OGBG1VjiXsy4XMDqtI0z4x5j/APLgVxq1R1Omfns7tuHRQhLCWKU47zKRqJ9R1Hwq4VROXfZVZ2Vx28LzZBBClgQMHP5c/vV7qMVXB2TvkUpSpkRSlKAUpSgFKUoBSlKAUpSgFKUoBSlKAUpSgFKUoBSlKAUpSgFV/nbil3bW+uxthdSlgukk90H8WBuwzjYEdc52qwUoD+aefuZOOIifbZDbCbVpijKocDqTpJYDfG5rS/YhZTi2Ms0kjagAA7Md+p6+QwPrWWc88W/2pxltwYYj2aZOBpQ7nfbvPn5EeVbvyzxywRI7WG6gd1AUqsiklvHofFqqfM0vLn7ItXEW/Ms9KUq0qFKUoBSlKAUpXlc3KRqWkZUUdSxAH1NAetK4bHjEE0ZlhmikjBwXR1ZQfIkHFdNtcpIoeNldTnDKQRscHceu1AetKUoBSlcHGeLx2yI0mo65EiUKMkvI2B/3PoDQHfSuHg3FUuYzJFq0iR48kYyY2Kkj9OQcGu6gFKUoBSlKAUpSgFKVnXMMl3dzzi3u3tlt5BGiqBh2CK0hkPXq2kY6Yzg1DJkjBXInCDm6RotKxY8zcRt5OzluHDgZCukbKw6ZUhRqH77jOKleF+0i7aVYRbx3T7atBaIov5nJDqB6HGfCqo6nG3RZLTzSs1SubiVu0kMkaP2bOjKr4zpJBAOPHHWoGDnq17QxTsbaQYyJcBe9074JTf4118M5pgmwQwUSStFAWIzNo95ox1K5DDP6c9CKvUk1aKWmuGZHwf2By6ibu6QL5QhiTv4lgMfQ1o/LPsz4fYsHjiLyDHfkYscg52HQb+lXGlc2p9RufYUoDURwjjPaRNNLpjQzPHHk4yFk7Nc5/Ezg4A8CtSOEvSvwMM4zuK/aA8L28SFDJK4RFxlmOAMnAyfDeor/AOabcPOkjdkYSmdWO+kgBjePBOpWOVGN8qRiuPnXm2GzXsiomnkU6YMjdTsTJ10p64OdwAax2xnW1uIbqQnSjFNIyVjjk1DRCu5Ch2BAGT1qnLnjDjv5FuPDKfPYvHFvagZi0diAmkkF5R39vKM+78X3/TVa4fw6TiEzLNLJKEwZZHYk75wkY91Cep0gaRjzFc3M17/tAj7lYVU92Uj78j0I/hj0JY/DwjRw3R34mdZVOtW1t746Z3wQcYI8tq8/JncnzL+P71N0MKiuF/JY+YOEww31sipDomURBJyFt00AlWZFw0rDf3ttwCR1Fti9oVtbrDaxEXk7HQotoxFDnc4BZtCgDwBY7VlnFbk3UUl1Ko1SKHwdwqJghBnwGCfiTXtxCTs+ynXbsZY5PguQG/6SfpVuPUuKUO/Qrnp1JuX8lv5k534mJuwAhs9S6lZR2xYZ30lsLlfEaT1FV+4vbuU5lvrpvRZOzH0jAFX3mHg63kOknSw78b43R8bH4eBHiDWdrIyl0lXRJGcSL5HzHmpG4PlVE9TlkrTLo4McXTR929k8trezi4uQ0B0RkXEvVUVmJ72/vftXLdRXB7PTd3J0SK/emdgCue8obI1DO1WPl23I4HM7DDSxTzH+oMV/YLUQDneuTzZIuk+ghihJW0evB+LX9tGscV64VSxCtHEw7zFj1TV1OevWpG39qPEEkCGO3nXVoL6XiAfSW0khmycDJwNsjzqAuWdmSCHeaU6V/SPxO3oo/wBKsPM/C0tbezhjGyytknqzGNyzH1J3qyGpyJW2Rngxt0kWWx9qa7C5tZU83iKyqPUjZ8fBSauPBOYba8BNvMsmOqjZl/mU4ZfmKxBmAGTsB4188C4Q9/KssJaCOJv/ABS912I6rCfEZ6sdvQ1Zi1kn7y48yrJpYr3Xyf0LSqby/wAwyxSpaXrBy+0FxgKJCPwSAbLLjfbZsHGMYq5VvjNSVoxyi4umKUpUiIrFr7jk1rf3mMPD9pYvHjvAFE70ZHjjfSc59K2O8uOzRn0s2kE6UGpjjwUeJNfz9xviUh4hdGWMJrZGKIwfQxQKFJHvSZUKVUEBsjJrNqk3j4NGmaUz4v7t75zM00nZiRjCi6VCKMoD7urJAJOT49K9uDTT2albaRcMxZhKgfUT1yy6W/eubhkbKhR1KMryBlOMg622ONq9ri4VOp3wxA8TpGTivLlOW5xXQ9GMY0mzn4vxOSR5pLiLaRQp7IlhgLp9Cud9zsPOpblKxazH25Lq3twy6UVmWZWXOQhIYYGc92PfJO5qDh4gZwOw2GBqkI2XPgo/Ew+g/apbk6xjhvojjJkWRCW3JcgOD6HCEbYq2M3D4P8ABXKCl8UaJw32nWxiLXSyQMpwxEUrxnyKPoGVPqAa4OP8/QsVltLuRHQH7l7aQxy+OGOjUh8AwJxnoam5EDAhgCDsQdwR61nfMXB/skgKA/Z5DhfHs3/IfHSfw+WCPKrlrm10KXo0n1JGD2jIpvDbw3LG5TtI17NiUuRGUkU+g0Icj9VQs/O8ztAltbaY4IgIDK2VWQDDTSBc62AJCLqGCWJz4S/IdprllnI7sf3SerHBkPrtpXP81cnOHD1tpjMO7FNksPASgZOPLUu+PNT50esm+EuQtLHq3wfvLXMd9HKLe3Fu0sx7SaWRZZHPgZJG7RRjoqqAB0AAqQ4xzfxKC5MBniwUDo3Ye8Ojba+oP9xUhyXwbsIe0cYmmw8nmo/An9I2+OTXD7RLU6YJlQsY5CrFVLERupzsNz3glV/qcjdX/pZ+ngldf4V6O+fD/aYLe8LsWZpAyuxPmTqGANgAAAKgrbTG+qWMxszdxRlo08lj3OPicE+nSrHwzglzc7qpgi/xJF7x/wCWh3+bYHoauXBOWoLbvIpeTxlc6nPwPRR6KAKqeR09z6ligrW0oKOGGQQR5jevquK7tu0muJo2MbPPJpI90qraV1L0IOn4+tftteHV2co0P4flceaH/Q7iq5QroWRl5n3BwaZ7KSSMCVPvkKDZ0AZht4OMYPgfjXkVEttjweLH1WpTgXM4itpYYozI5llyW7qKCfE/iPovzIrgt+EXMFtE+hp4niUqYxl1yvuuviM7Bh86ulFv97Kk1/FGm8uXBktLeQ9XhjY/EoCah+duUvtq6on7GcArr8GQ9Vfz9D4fOpjl21aK0t4n2aOGNG+KoAf3FSNU7tsriW7d0aZFXHDQlk1unQQNGP8AIRWb2U4aJH8CgPyxWtsuQR57VlFvytcuwszE6xhyry7BewDEroOdyy4XA6b12K3Ll9zkntfBO+zThhbtL+Qby9yEH8MIPUfzEZ+Qqf5t4M91HH2bKHjk1jVnB7rKQcbjZv2qZt4FRVRAFVQFUDoABgAV6VyU7laOxhUaKTY8hhyGvJO1AOexQFYz5a85Z/hsPSrnHGFAVQAAMAAYAHpX3SouTZ1RSOLjHDVuYWifI1dGGxVhurKfBlOCD6VMcjcbe5t8TYFxAxhnA/OuO8PRxhh8a5KjuGf/AG/E1cbJeR9k/wDzostEfmhcZ9B51s0WWpbH3Murx3HcuxfqUpXqnmis55xhgg4pBczaFElu0au2AFkR8jHhqZZG38lNaNVH9rthrshOBqNtIsh/5Z7kv0Ri3yqvLHdBoniltmmZ5xcBby4CsGVysqkHIw6gNuNvfVvqKr3M4JRQme0BLjBxhQMOSfLBx86+rqFYZEmhTIJKOsYyWB6EAdSCOg8M108OYSF5vBu6n8i/9zk/SvI91qa/rPU6rYXLhHIkCW6qrsGwSHRjghjlcqSUYgYGQN+tc45SukmjKyQsiyK+s6lcBWBI0gEMSNveHWuTlTjhgmS2XMsbtpCL3jDnxGOkfmD08PKtFqMpSu33JRiqpCo/jxg+zyfaSBDpOsny9PXyxvmpCq3xmH7ReQxB0IgVp2ibO79IGbbBUHJ8871CCtkpukSXLqRi3jEMbxx47qyAhuvvNnfJ65O++9dPEbftI2UBC3Ve0XUuobqSPQ71DtxC/wBlFnFq8XNxlPiBo1H4bfGu7ilrcsQ1vOke2CkketT6ghgwP1G3SuteK7OJ8VRGx8elt5I4r9ETtW0RzREmNnPRWDAFGPh1HrVlqCHCbh4ZEnuEeRiCjCAaYiu4IVmOo53ySKm1Gwycnz86Trsdhfc+q8bsMUfR72k6fDfG3717UqBIyu14VdIiqbSYkAA/wzuOpzr3yd816z8r3dwNHYiLcHXI6gp+pQhJJHlt8a0+ojmji/2W3ZxgyNhIwfGRtl+Q6n0BqxSuXC5IONLl8GWSx/ZkubcuHkiL5YDGstkgj1ycY8DWv8Kg7OGJPyoo+gFYzxUiAwSFVkMb6iZH0hzkFtXi2Wwxx5VqnCONAwNPcXFsUzjVGSqLt0LOe8fkKnONx3LuyEHUtr7E7SojhPH0uXIhSRowM9sV0xk+Sk4LfEAjbrUtVLTXDLk0+gJxuaqfE+freNtEKvcvqC/d40BiQAC5OOp8M1XuYeNtfu8aMRaIxXbbtmB7xJ/wwdseOK4J7YGMxr3RpIGNseWPLBqaUYvxFbcpLwl6S84k3S2tox+udyfnojNdtlPeZ++hgA845nP7NEP716cuX/2i1hlOxZBqHk42cfJgRUlXJPtSOxXez8r9pVY5p5sW2PYwqJrkj3M91AfxSn8I8h1P71GMXJ0iTkkuSW43xuG0j7Sd9IOygbsx8kHUms+4vzHczFZzmCOB1mSIEFiY2DZlPjsCNI238a4kt2aQz3DmaZvxHoo/LGPwrXlxe2LrtrPhpV9Gc+Zq2DjGSr5/grknKLv5H9HQSh1Vl6MAR8CMivus/wDY08pswZPtBGNIMsqyLqQsjiL8ajK+62w2xWgV7h44qM5g4W11EYRK0SPtIUALMn4lUnZc9CcHbPxqTNU7ivPFgyvC91JaOwKh2ilhZT4FTJGFPT1oDPrvlSbhbO+EkgT7q2lDoOzaZggaZSQS66sZXw1H4WOy5Ls41A7MyAAD7x3cH5E4+gqgc03rdskbTQ3CSSa2ntnBWbTspnhB0LIC27qBn1xUtwnjNxa4VCJofCKQ7r/y364/S2R5EV5mrSjKo8HoaZtxt8miWtokS6Y0VF8lAA/aveojlrjy3kbOiOmltBDYIyOullJDAenjUvWGSafJsTTXBGcwcdhsou1nYgE6VAGSzHoFHnVWh9pcTH+Dpz0Dz26tt4MGkGn+rFSvtB5aa/tgkbaZY3EkZJwCQCME+Gc9fMCsB4xwO4tW03ETxnPUjY/BhsfrW3TYcU4+LqZNRlyQfHQ3q09oVkzaZJDC2cfeDu59HXKH45xUhec3WUSa2uocYyNLq5PwCkk1/M2s4xk48q+auehhfDZUtZOuUa7x32xAHTZwhv1y5x8lUg/Uioe29r96GGqKBwT7oVwfgp19fiDVF4XYNPII1wM7ljsFUbszHyA3rXOQ+Q4j2dzIrdmuGhV+rt/iuPwg4GlPIZPWpTxYMULaIwyZskqTNNQ5AOMbdPKvqubiN4IY2kKu+PwoupiTsABVbbi/EptoLJYB+e5cf+RMmvLjBvk9FzSLbVN58uLNxGstyY5o2LRrEBI+SMHMYByCPh479a9hyzczf+Mv5WHjHAFhX4ZA1H4k1JcJ4dZWoxAIUPidQLE/qYksT8TU0oxd3f7f37EW5S4qv3M4Tl7iN0jYgiRTkK04KMynyTLFSfXFWjkbgEUsEc9zqnnQtGe1bWsZjcoQi+6B3euM79asl1zJaRnD3EQPkGBPyAyTXPyfcJLFJLHvG9xKyHBGRqx0IBG4PWpuctjpUQUFuXNk4BVH515omggmQwFdeY45UkRwC2R3lGHBxk9DirzWa+0Xh0TXdsFRUYrLI7oArEgoFyRucZP1qGHbu8RPLe3ggZLAiOPsXZdCgAA4DL5HIOCfPG3kaneDcHW6H3F4yuvvxTRIZE+OkqGHkwGDUUOJRliqkuw6qis5HxCg4r8YdoQyw3AdfddYpUYfA4B+XSpLc+q9CL29n6mmctcH+yQCHtDIdTMWIAyWJJwB0GTUrVR5S4nfM/ZXMEjR6cidlWNvQOue8fUAfDxq3VVNNPksg1XBF8zSTraym1XVNjuDbO5AJGdiQMkDzFZvaWMyAgWl0WJ1MzRnLMepYk7mtcryubhY0Z5GCooJZjsAB1JrsZcbaDjzdmXfZrrwsrg/JB/dq87pbiJdclpIijxd4FH7yVPcV51lk7tkmlT/AL6UbY80Tqf6sVXlt2Zu0nkeeX87np/IOi/IVPwrqvqQ8T6M0P2HXhe0uI2BUx3LkKeoWRUcZ38y1aPWZex+QCW9Tz7F/wDpZf8AStNr2MUt0E/geVlVTaFfEkSsMMoYeoBr5muEQZdlUebED+9RF5zjYRfxLy3B8u1Qn6A5qwgZP7TuGWw4l2SW8eowRlUijUM7s0mT3cZOFG56Dxrz4V7MtSs08skOoYEUUhOkfrJ2Y+gGB612cf59gj4nJJBEbpJIogXiVta6deQuV7y9D1G/nXnc+0tyQsNjNv8AimygHx0q2fqK83P7T2j2/U34fZ7Fu+hLxcu3sKhIL8BFGFSS3jOB4DKadvlX60HGF6S2Ug9VlQn6ZqOs+LXV06x/bbe3Z+iJDIznAydJkIBOPjUm3J2ve4vLubzXtOzQ/wBMYH96zt17zXy/wvSv3b+Z3cGmvi+m6it1THvRyOTnw7pUbfOpa4t0kUrIqup2KsAQR6g7VAcr8P4fE8gshGXXuyMpLnr0ZtxnI6Z8KslVT97gth05Mx5n9kkcrF7NxCT1jYEpn0I3X6Gqhd+y67iMQd4cSyLGCGc4LZxnuDbat9qv88SiO1EucdlPA+f/AOyKf2Y1oxarJajZRk0+OnKip8ueyVIXD3M3agEExquAcZ2ZjuV33XYHbOa0sDHSgNftZ8mWWR3Jl0McYLwoi+O207p9xcGDTksREJCRjwB8fkc1TbXi2p+zbjEsb/lltooT9HjFaNXhd2kco0yokg8mUMP3rsJpKmvp+BODbtff8ldbl6eVD/8Akp3VgQcJAQQeuMJWf8b5RkspAry5hbAjl7KI4P5ZMrs3kc4PoeugLytYs7i3bsJV2b7PMUZT176qcfJhXzd8GvlVkW4iuo2BBjuohkjyLpgH/LVsZ1xfoVOHevUz9+HOqkm5kAUEnCxrgD4LV15X5TP2SHXc3alkDsiTNGAz95saceJNUnjVpc25WGa3ZIZXVQVbttK5zIFwNTDQGOCMjfc1p/DObLKXCx3EYOMBGbQ23hhsHNdkpxjx6f8ABFwcufU8V5Ktc5ftpP555m/9VQPOtssd1bBVCr9nkVQPDS8ew/zVoAOelVP2jRYhjnxnsXy3pG40t8gdJ/pqmMpSdNljjGKtFSltlbqN/MEqw+BG4qT5W4ncpdRwLK9xG2TIsh1GJMHDa+vXbDZz4dK8OBcJnvcMoMFv/isO+4/4SnoP1n6GtB4XwuK3TREukdSepY+bHqTXbcVT+QpSdr5nbSlKqLRXzIgYEMAQdiCMgj1r6pQFdu+TbZvcDwn/AIbEKPghyo+AFRM3JEy/wrkOPKWPc/1IRj/KatvFYpHhkWF+zlKkIxGcN4GsdvmRi/215TJEe+k0jHB/SudJB8Cowauhclz9LKZUnx9aNK9l9hJDf3Sy9nk28J7jlhjXIM7gEeO2K1Csi9nsD8N7aZrVtEyppWHQzIq5JLLkZJznu6jV8i544ewB+1RDIBwx0kZ8CDuD6GvWwSi4JJ9DzMyam2z4PIXDizObOFmY5JZdW/zqUtOB20QxHBEn8saj/SpCvwmrioy72rWei5gmGyyRtEf5kOpB/lL/AEqnMwAydgOpq9+0TjUN7E1nZo93dIyuvYgFYnU9ZHJCjI1KVBJwxrPOU+BScQl1XDHsY/4kYyq6+gjbxZhuW8sAeNebq8Pj3t8G/TZfDt7kjynxMZaWCJ7qdhpjVRhIk/4kh7qsx3IGSBgY65sZ5dnut7+fuf8A68GUjx5O3vv9QP7V2niIVjbWUKu0eA2MJFF5ByB72N9KgnpnFfo4RPIcz3b4/JAFiX67uf8ANWZyrpx9TQlfXn6ElDDFbxhVCRRr4DCqK6QagJOTrZlIYznPUm5nOc9dten9q8l4RcWiYspDMi9IJ2zt5RyY1KfRsj4darqL78/Encl24LLVa5vjFw1vZEZWaTXKP+FF3jn4voHxIrn4RzXPca1SzIkQ6XVpo10H9QPfA9Qpz4ZqX4Pwx0d552DzyYB050og91Ez4A5JY7knw2AkouDt9TjamqRy8u3xjY2U5++iHcY/76IbK482AwGHmM9CKsFQ/MtvbNGGum0aGyjhirq3QdmV72fQZz5Gq/EL99reW5ZD0edbeEY9PuzL08SuabVPnoN23jqWTiPGBHIkEY7Sd8HQD7qZ3eQ/hXr6k7DNSlVbhPC7u3DFEttTHLlpJnZz+qQrk/TA8qkW4u8IzdRdmvjJGTJGP5tg6j1K49a5KPaJ1S8yi8ycNVL+YEY14mjYZVhqAWQKwwfeGTv+IV72/G7yIYjnDj8sya/+pSrfUmpnn6ANHBdxkMI30sw3zFJttjrh9B+Gao9zcSyzi3t8B+h14CnIyoVs7OcEAEb/ACqaUpNV6/Ag3GKdl65VvZb6Y3EyKiW+qOMKSweQ/wARwSBsBhB5EvufCf4nwK2uBieGOT1KjP161DWfMMMMEUUMMgl3jS1xhwy+9rJ2CjqXJwc5Gc10Hgk1xveTsFP+4gYxoP5nGJHPzA9K5K076HVVV1ImPg1hYSB0vZLYA57H7QhQ+YKuCTn0Oa773m/hkyPC91EVkUqwyehGDvjAruteUrKP3bWLPmyh2+bNlj8zXb/s+BP91Evh7qj/AEo5xbt22FCS4VIr/InHkkVrQypLJb7K6MCJIvwOMeIGAw8D8at1c0VhEraljRW8woB/tXQxxudhVc2m7ROCaVM/aVC3vNVpESDMGYbaYwZDn1CA4+dRkXOgknSCOIoZM6HmIVSR1UBdR1Y3AOKKEmHNIttfhOOtUTmPit9DJpkkWKNjiOSJFw2fwsX1aW+W+2DnpCzan3keSQ/rdmH0zp/ajil1YUr6GiXHGYxqWLM8g20RYYg+THOlP6iKzjiErXcxmuFAdQUWPH8IfiVs7s/mTt5eti9mow14AMKJUx5Z7Jc4+WK8ueYkSSO5Rhhy0UuDtqUEqT5FdLKfiPKp1XC8iPXlnRyZxcRWkyyna0J0+JMRUNGPMnOUA6nSPE172vsmEqLLLI6SSKHdRpwrsMsB8CSK+/Z5ye8sv225Vo4u72ULbGQoSySSDwAJyqnfbJ8K1evU02JwTk+rPO1GRSe1dEVbmrm82ziC3tpru5YZEcakKuehlfogP/vFRcPK99fHXxS4McR6WdsxVcb/AMZ/ef8Al6bCr7StJnOThfDIbaMRW8aRIOiooA+O3U+p3qje0PhMtpFPe2EiRM2GljZcq7nADR/llOwO2G2zvudEqqe0pT9lRsEolxA8uPCNJAS3wUgMfQGoTScXaslBtS4dEdwPhotoUiG5AyzeLOd3Zj4knJzXdqGcZ38qrfF+JNcSxWtpMoEimSWaNlYpEpAwmMgO5OAfDBNTfDuHxwIEiXA6nckk+JYndmPma8OS7vqz2Yvsuh1UqHveLN9pjtYgC5UyyMekcYOBt4sx2A9CfDFTFRaaJJ2QfMXBDL9/ARHdxj7uT82N+zkx70bdMHpnIrl5Z5xiuY27QdjNGGMkbfoyHKH8QBB+HjVgu7lIkaSRgqICzE9AB1rKuN8AuWja4mtTHDPcKwZmUFFmkVRlfeUkHBG3vb1fig8karp3KMk1B3fUvPLdn22L2cZllGqNW6QxNuiqPBiuCx6kkjoKsVRXG+LLaxoAhkkdhHFEvV2x09AAMk+Ar34Wk2nVcMhc/hQd1PQE7sfU4+AqqVvxFsaXB3V+EVzX/EEh06zu7BEUblmPgo/f0AJNdNQolZRubuXZYYJ2sMdnIp7W2IyhB95oR+B/QbHPTOK+uWOFXRtEEfDYJIJQJNX2pSzk4IdiVyW9eox6VeK+fZucR3Uafwo7uRYvLBCs4HoJC6+mMeFb9LWS4yRi1N46lErHJtk+u6uLhcXDztGQTqMaR4CID5fi265FWK9u0hRpJWCIoyzHYAVycycKvbe6kuLKBbmO40mSIyCJklUadYJBBDKFBHXu1Acb4Fda4bniS67dSWMFuGdYnHuNNgapB13AAU48K5k0s3Nvsdx6mKil3LTYXBkjVypQMMgHrpPTUPAkb48K8OL3sEcZ+0MgRu7pbfUT+EL1YnyA8ar/ADFzqIog1tDJKzsI0cxukYcgkAswGSACdI8vCqlwdp4JWuGeOeZty0qM2knqIyGGgfAeArP7OuZcF+++I8l0sILzTIIXEcRH3P2lS8inyIDe50xqJYb5HSqbxBZjKYr4yNLjIVnJjZfzRqMIR593PnVosuegDi6hMQ/xEJkT+rYMv0IHnX5z7xC2ktxGG7S4YdpbCIGRiw90jSCdLe6fME1KO5uq6+Rx7Urvp5lbjQKMKAB5AYrj40CIi67NFiVT5Mh1Aj6VZeFco8QnCk24gBAyZnAIz5Kuo/I4NT1v7KmcEXN4dJGCkEapseo1OWJ+gqePS5dybRDJqce2rJG6hiubYiZQY5EBYHoARkHPgR1B8CKyiO4WCSS2klEjRthGB1GRCMqcLklgNj8K2m29ntioVZI2nCgBe3d5AMbDAY6R8hVhsuHxQjTDEkY8kVV/sK0x0XFNmeWr5tIyLkyxuzBKkVpMHnlkPaSZgVF91GJP3mdIBGlfmKsPJfKEomaa+US4OQrbILiN2RpVj6HWqo4c7jJ2BNaLStMMMIO0Z55ZS4YpSlWlYpSlAK/CM9a/aUBTOaeWBHpu7CBBPHnXGgC9vEca0221jGpSfEY8TUbwzmW2nB0yBGX345O46HydWwR8elaLXDecGt5mDSwRSMOhdFY/Uis2bTRy89GX4dRLHx2Mjl5itoeK9p2qmKaEQtIM6FlRiVBf3dwTnB2IGcVZ5+Y7dToR+2k8I4QZXOemyZx8TgVdrvhEEsfZSwxPGDkIyKVz06EYr1srCKFdMUaRqNsIoUfsKreii6tli1clfBV+FcuvcMk96mhUIaO2yCAw3DzEbMw8FGVB33OCLLxXh0dzE8Mo1I4wRnB65BBG4IIBBHQgV10rXCEYLajNKbk7ZmfH+ASWMkN5JcS3MERZHEipmJJBjtSUA1AEAEkbBifA1OxuGAKkEEZBG4I9KtskYYFWAIIwQRkEHqDVN/8Ap8sTH7HdXFqh37JdEiD+QSq2gegrJn0m/mHBpw6nZxLkr162OLwB/dNrJ2Wfz6x2mPXTp+Was5rh4n7MIZ9DvdXJuEYMk+sZXzCoAEUH0Xwruh5ERsfa7m4ugPwswjQ/zLEF1fMn1zVUtFJ1yWLVxV8EZrlvGMNmwCglZbnqsfgVj8Hl/Zep3wpuvCOGR20KQQrpRBgeJ9ST4kncnxNe1papEixxIqIowqqAoA8gBsK9q24cMcSpGXLllkdsUpSrSowv2t8NlF3ChaeVWEjq0twFXO20YjXuaQSNxk+ZqM4aHlASKNpXAwwTvAEfmdsL9TmtT9qfKpvrZDGuuWB+0VAxUyJj7yMEdNQ6HzArl4BcwyQI1sAseMBQNOgjYqw/CwOxFedrVTTZv0b4aRT4+WLw9VhT0MhJ+eFx+9SHJunhNzI13EiRTquLhAWSNgTlZDj7tWznPTOc1Ice5qjgJijHbTfkB2X1kboo9NyfKqZfzy3JzcyFxnaMd2NfTSPf+LZ+VZ8OT2b3UX5cftFtNv8A9v2unV9pg0+fapj+9cw5vsCwUXtrqJwB28ec/DVWJi2QfgX6CvO8tVZGGANvBVJ+QIwa0rXq/d9f+Gf9E/P0P6KBzuK/axb2RcUuzL2JluzbxydmFaGJ0GULaWcHVGQcEYyuNtq2mt6dqzE1ToUpSunBSlKAUpSgFKUoBSlKAUpSgFKUoBSlKAUpSgFKUoBSlKAVTObOTpJO1m4fL9mnkXDjHckPgx/JIOnaAeO4OBhSuOKapnU2naMrntHs/u7iCSA5JLMpZWPi3aDKsT5k58xXxBepJtHqkPlGrOfkFBNKVjloYN3bNS1kkqpEzacu3s2OztZAD+KUiIfPPeH+WrJwz2XyMQby5wv+Fbgr9ZG7x/pC/GlKthpccO1/uVz1OSXcv/BuEQ2kQht41jQEnA8SepY9ST5mu6lK0FApSlAKUpQH/9k="/>
          <p:cNvSpPr>
            <a:spLocks noChangeAspect="1" noChangeArrowheads="1"/>
          </p:cNvSpPr>
          <p:nvPr/>
        </p:nvSpPr>
        <p:spPr bwMode="auto">
          <a:xfrm>
            <a:off x="717550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52" name="Picture 28" descr="http://www.content.mycutegraphics.com/graphics/bear/bear-sleepin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126" y="3886594"/>
            <a:ext cx="3013095" cy="147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cdn.dailyclipart.net/wp-content/uploads/medium/Sun_Moon_And_Star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047" y="617539"/>
            <a:ext cx="2451099" cy="24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08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encrypted-tbn1.gstatic.com/images?q=tbn:ANd9GcSiyb6pCONtTGoihPr5gJywIaisjV4jpsKOfC35LibZsa_zmJ5ay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2022">
            <a:off x="1149430" y="2131236"/>
            <a:ext cx="2222110" cy="1919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iga gifs V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09395">
            <a:off x="5070570" y="772664"/>
            <a:ext cx="3822065" cy="3933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ttps://encrypted-tbn2.gstatic.com/images?q=tbn:ANd9GcSaZAXiqbj4Y_U28KBjEnOPvn4ThWvbyAuJoTVuzbWS63sm323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068" y="259644"/>
            <a:ext cx="2576195" cy="258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9244" y="5730577"/>
            <a:ext cx="10880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MANCHITAS ERA UN MONSTRUO DE MUY MAL OLOR Y ESPANTABA A TODO EL MUNDO QUE SE LE ACERCABA Y POR ESO ESTABA DESTRUYENDO LA CAPA A </a:t>
            </a:r>
            <a:r>
              <a:rPr lang="en-US" dirty="0" smtClean="0"/>
              <a:t>OZZY, Y POR ELLO SOLECITO SE </a:t>
            </a:r>
            <a:r>
              <a:rPr lang="en-US" dirty="0" err="1" smtClean="0"/>
              <a:t>PONĺA</a:t>
            </a:r>
            <a:r>
              <a:rPr lang="en-US" dirty="0" smtClean="0"/>
              <a:t> DE MUY MAL HUMOR.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7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C 0.06901 -4.44444E-6 0.125 0.05602 0.125 0.125 C 0.125 0.19399 0.06901 0.25 3.33333E-6 0.25 C -0.06901 0.25 -0.125 0.19399 -0.125 0.125 C -0.125 0.05602 -0.06901 -4.44444E-6 3.33333E-6 -4.44444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2" descr="data:image/jpeg;base64,/9j/4AAQSkZJRgABAQAAAQABAAD/2wCEAAkGBxQSEhUUExQVFhUWGR4aFhgXFx8cGxggFxwXGB8ZHB0YHywgHB0lHR8XITEiJSsrLi4uGh8zODMsNyguLisBCgoKDg0OGhAQGiwkICYsLCwsLC8sMC80LC8sLCwsLCwsLCwvLCwsLDAsLCwsLCwsNCwsLCwsLCwsLCwsLCwsLP/AABEIALMBGQMBIgACEQEDEQH/xAAcAAEAAgMBAQEAAAAAAAAAAAAABAUDBgcCAQj/xAA+EAACAgEDAgMFBgMHAwUBAAABAgMRAAQSIQUxE0FRBiIyYXEUI0JSgZEHM6FDU2JyscHRJJKyY4KTotJE/8QAGgEBAAMBAQEAAAAAAAAAAAAAAAECAwQGBf/EADARAAICAQIEAwcEAwEAAAAAAAABAhEDITEEEkFRBRNxImGRobHB0RQygfBy4fEj/9oADAMBAAIRAxEAPwDuOMYwBjGMAYxjAGMYwBjGMAYxjAGMYwBkbqPUItPGZJpEijHd3YKovgcn1OUHW/bBUkeDTKJ9QgG8btsUV9vEcA01Wdigt60Dea0+hMson1L+PMt7CRSRXViKOyEuhzZY+bHiqSmkWUWy8n9tmckaXTO6+U0x8KM97IUgyMBx+EA+oHOQ26trm+KeJOeBFB2+RMrtur1AXz49PGMyeSTNFBGTQdY10ZPiTQzrdgNCY2Ascb0cjtf4O59OMkr7ZThW36ElhyBFqEcHj1kVCDdittdufSFjCySHIilm9v8AXMPvfB0P5t8LuRTHtMzCKiNo7Ny3rxk4dc1pFjV8Ht9zH/xkwHIM/S0PKXG3qlD91+Fv1HrRGQ5tjlRLi9rdbGCWWCcDsoDQsQB+a3Use/wqPpfGyezntdp9YdikxTj4oJaWUAfiAunX/EpIznv2h45BFMAC38t1vZJXJFH4HHfaSbHIJ5rJrNGsoAa+DaspKshH4lZeVPzGSsrW5DgnsddxmidJ9r5IaTVAyRgACdR74rgmVB39dyDzPuirO56XXRyxiWORHjIsOrAqQPOxxXfN1JPYzaokYyGOqwf30X/yL/zkzJIGMYwBjGMAYxjAGMYwBjGMAYxjAGMYwBjGMAYxjAGMZT+1HtDHood7Au7EJFEtb5XPAVQSPqT5AE4BO6n1KLTxtLM6xxr3ZjX0A9SewA5J4GaJ1Xruq1pKRb9JpvNjxqJR/h5+4U8d/f5/DkePSySOs+rcTahb2kLSQhu6xLzt9Cxtm8zQAExmoWeAOST5ZjLJ2NFDuRum9Pi08YjhQIg8h5+Vk9yT5k8nJWQIuo+KPuBvH94eI/0Pd/8A28fMZ9TQEgiWV3vvtPhr59hGQa58yfLMi5MkcKLYhR6k0P3OIpAwtSGHqDY/pkSPpECkkQxAsbY7Fsn1Jrk57bpsJ/so/wDsXy5HlkEkrGQm0JHMcjoaNKTvS/K1Y3Q9FZclRbqG6t3nR4/S8A94xlDq/aHZrE020e8F/Nu96/fHG3aDS8m7J9OZoFp1PRCeJoySt9mXgqwNqw+YIB/Su2VOhnY7o5QBLHw9AhWBvbIt/hYD50Qws1mwZW9Y0BfbJH/Njvb298H4oiT2DUOfIhTyAQYIPGVmt6VYcRNs8Q7pIzZhmI/vYwRZPmQQTxdjjJWg1qzJuS+9Mp4ZGHdWHkR/wexzy0sjS+FEqcKHZnYigSR7qhTv7c8itw74Vp6B0RukdS0rN9nmh08EyjhPcKOAStxmu3HwkAj0NXl7F0yONdkQaAc/yHaKrq/5ZHplfpPZeEaY6eYLNuZ3ditFmkJJYckqRYAN3wMezszRl9JIxZ4Avhue8kTD3GPqwIKE+qg+eWvsR6l90jruo0hb7TI2p0/fxCo8aIAcgrGtTL52ArDnhvLedLqFkRXjYOjgMrKbDA8ggjuCM0TMXs71P7BqVga/suqkOw2Kgme22cm9kpuvR+OzCtYTvRlZRrVHRcYxmpmMYxgDGMYAxjGAMYxgDGMYAxjGAMYxgHiWQKpZiFVQSSTQAHJJJ7ADOY6XUyayU6ydChI2aeI8mKOydx9JJOC1VwqDyy19peoNq5GgArSxtUhNH7Sy90HpEp4Pm7AjhQd1P1jqEiERQJ4k7iwDwka3XiSH8oN0By1GuxIxySvRGkV1ZN1WqEYF2SfhVeWY+ij9rPYdyQOcwNojIbmIK37sQ+AVRt/7w2L5pRxwSNx+9O6f4dszeJKw9+UgAtXZQB8KDyUfXkkkzTmRoMZVSa+c/DAI0rmSeQLtPYe4m6+fVlyvPtQqraMuqINMYV2Ke1lS7kHz4BP1FcqIs2XGa5oPa5HcLJDLCD2Z9pW/mUY7fqePnmxA3yO2QSfcYxgDPDRgkMQCR2Nci+9Hyym65DMk0WohfgfdzRte1lJO1uL2sGNbq4Bs8LWW2l1AkWwCOaKsKKkd1I9f6HgiwQcmgZsZg1zyLGxiQPIB7qltoY+hPlmZCaFijXIu6+V+eQCD1Lp++3jISYClYiwaulcAgsvJ87HcfOp0k3iNuMezUQEhkJ5UsORu/FG4og9jQNArQ2XKzrekYgSxj7yPmhX3i/ijN/KyPRgPnckFijAix2yn9oNJICmpgFywggp/fRtRaLtw1hSp9RXnnuHqIVo7YeFJwp/xNyvPo3I+u31OW+ECJ0zqUeoTfG1iyGBFMpHBVlPKkG+Dnzq3Tk1ELxP2Ydx3UjkMD6ggH9Mr+u9OkDfatKB9oUAMt0s6DvG3zA+FvI8djk/o/Ul1MSyoCL4ZW+JGHDIw8iDxj3oe43D2L6q+p0iNKCJkJimsd3iO1mH+FuGHyYZe5ofsfrPC182n20mojGoVvV49sLrz3JTwTQ/Kx883zOqLtWYtUxjGMkgYxjAGMYwBjGMAYxjAGMYwBlP7UT1AUDOrSe6GQ0VH4iG/CasAjmyKruMHtT7RjSgJEom1LqTFDurgd3c/gQHiz3NAc5pep1Ou1MtziKKMgA+DKzMAvO1dyDaWJNvd1QFEA5ScqRaKsy/awH8GJbKgBiB7kXHAbnlqo7BzRF7QQclxRBR63ySe5Pqf6fsMRRhRSgAegz3nMbDGM1X2r6uSx0sfmtzsCQVVuyCvxNzz5D5kHAZV9b141bEKB4Cng9zMebN+UXagD71floZhAwBXAxhsoMm9M6q8DX7zx9mS+3+JB6/Lz+uQsYJOgaedZFDoQysLBHnmTNH6J1T7NIQ5+4kI3ekbE1vvyU8bvT4vzZvGCUz4ygiiLB4IPnlPrdSYN0lErEB4nNlovOTt8UdGxySqnzYVc5hnVR94w+AHn0U0Tfy4Br5DJQMkUgYBlIKsAQR2IPII+VZ6ys6TF4JbT/gX3oe3wGrTj8jGv8pTubyzyCT4pv1z7jGAaf1GBl8aGrKsNRB52qyLLXPfbJakDsrKBVjNvRwQCDYPII8wexyh9sdyRJqF/wD533uPzRsCkg/QEN/7MsOhioVW7C8IR2Kd0qz5KVX9PLJexBPyPptFHGzsihTIdz1+I1W6u1+p88kYyCTBq4mIVo2CyxsHiYiwrCxyPNWUsjVztdqI75uns71gaqESbdjg7ZYzdxuANy2QLHIIaveBB881LMD62TSt9phQyMBUsYNGVLvjyLryy36svG6xpjnWhSUbOj4yJ0jqUephjnhbdHIoZT8j6g9iOxHyyXnQZDGMYAxjGAMYxgDGMYAyJ1bqC6eF5XBIUcKtbnJ4VFBIBZjSgX3IyXmke0+t8fVCIfy9L7zdqaV14HB/BG1kH+9U+WRJ0rJStldpom3PLJXjTENKRyOBSopPOxRwP1PcnJGMj9Q05kjdFcoWFBhdj9iD+xH1zlu2b7EjGR+n6YxRqhdn2itzdyLNWfOhQs2eOSTkDrvXFgtEp5ytqhPA8gzkfCt/qaNeZEA99e6wunQdjK9iJPzEDua7IOCx/TuQDpWniKg7judiWdj3Zj3b5fTyAAz3TM7SSNvkfu1UAB2RR+FB5D6k2STnrDKjGMZAGMYwDzIgYEEWCKI9QeCMv/Y7qzNu00pJeMAxuf7SPgWeeWU+631U+eUWe4JSjrItbkNi+AbFFT8iP9j5ZKYOg58YWKPY5D6R1JNREJE45IZT3RlNFTXmD+4o9jk3BYrpVJT3ATJCfdurYCuOPJ14vyPlxkrRatJkDxm1P6EEcEEHkMDYIPIIzzrg+0NHRZSDtPZlsbl/zVdH1A8icq2A0rtOhJ08xDSgCxGx/tx6IfxgA9w3ADZJBe4xjIJPMsYZSrC1YEEHsQeCP2zWvY77vxNOTZ07tEPUp8cR/RDXbyP67PmpdZQwa9JONmqCoeP7WJlKn5kpYH+UfLJXYhm24xjIJGMYwCT/AA9n8ObV6WqUOJ4ee6zj3wOOAJg57/jHbz3fOYDUGDqOhlA4kZ9M/wBJV3r+zxqfSr4sjOn51QdxMZKmMYxlioxjGAMYxgDGMYBF6prlghklb4UUsfnQ4A+ZNAfM5ommjIHvUXYl3IFAs5LMQPSya+VZce3GqLPp9OCQGJmkrj3YSu1bu+ZGQ/MIQe/NJ1HViGJ5CL2qSAO7HyUerMaAHmSBmOV60aQXUzSSBRbEAduTX6c5H6oziGUxkCQIxQntuAJF/K6vIfQtHKF8TVMHnbkgCliFVsQE8VzbdzfyGWpUHg8g9xmRoazL1+WJAHCyvIPupI1IQmrO8W22hTXu966AFZr8UdWSSzMbd2+Jj6n/AEA7AAAZY6mcLol7nY6xWQLO2XwL44F1f0OQcMqMYxlQMYxgDGMYAxjGASOkdQGmm3H4JiqSc8KeySfoTtPbgg37ub5nOJ4g6srchgQfoeM3vo+q8WCN7BtRursGHusP0YMP0ySUZNTrFQopss5IRR3O0Fj34AA8yQOQPMZi6ZHIA/iUAXLRr3KqwUlWrgnfv7XxWZ9VpUkADqDtO5T5qR2ZT3B78jPEuq8P+Zwv5/wizQDflPIF9j8uBkghaUjTSJByY5C3gkm9hA3eCSfKtxX0ClfIZbZC6z08aiF4ydpItG80ZSGRx9GAOOka7xogxoOPdlUG9jrwy/of6EHzwCbmKfTq+3cAdrBl+RF0R+5/fMuYYdUrtIqn3o2CuPQsquP/AKsP65BJmxjGAMrpeu6dZGiaVRItblN+7YsWaoAjmzljlJ7SPFEFlKEym449gtmJBfYfVSEJ/TjmsGeWUowco1a7mfq8yNAJ1IcRMk6MjDnwmD8ML4YArfoxzqmcN1CLqICULLuFmgQ3lalSRZoVTcdrzZv4f9WWNz4qaqbW6pt0jsqnatk7R95SxRbqsAC2HFsozXDNbHBg4+GfRqn2/B0zGMZudYxjGAMYxgDGMqPabW+HCVVtskoKoR3Fjlx/lHPpe0eeG6Bqmol8XUzzmqbbHGbv7uHdR445dpW+jD6Co0DjVSeOR91GSNP6OeQ03eiPwofTcfxCsfXIfE8LRJwji5qu1hShtB8i7bU+m/0y8ArgcAdhnK3epul0PuBjK72g1BTTyUQGYeGl/mkIRePPkg18vLKkmn9WZToE53LNOjKQK4l1Hii75Hu/1zxk/wBq9KBpogvaOaCvoHVB/qMgZLKjGMZUDGMYAxjGAMYxgDLD2Z6yIZhpX4WYloW8t3d4z8yfeHqWI9Mr8i9U0QmjKfiNbCO4e6Ug+XNfvkog6djIHSumCFV3M0ku0B5GJJYgAEgMTtv0GT8Fyq0nThpiTGzCE3cRNrGSR7yXyqjm0vaByAKo/Oq6KQEzaYgTcbkb4JwPwt6NXCv5djx2ma/XLEF3BiXYIiqLLMQSB6DgHkkDI3QdO8aOjKyort4W5gx2NTAe6TQUllAv4VXJ95Bm6T1FdRHvUMpBKujCmRl7ow9Rlb7QSDTSRaoLwWWGc+kbn3WIvusm2jzw7eueuvsNMftig0tLqAovehIG8i/ij73+XcO3ab1WE6jTSLEynxI/u2J907hamx+E8cjJBYYyPotYJQa4ZTTqe6sO458vQ9iORYyk6n7UxB2hjmiWRTtZpGFKfyqpILt5egPqRtypTJkjjjzS2LnqWneSNlRyjHsw8qN1xyAe1jkXxmsaiFJf+nlkZmAD0J3YEK3Dg3+YC+LBr1BMoASqN7+NtPdtp555pQFBony7HPMXT4lfesSK9VuCgGvSwMo5nnuM8Shl0hzLs7r4ozTFtp2gFqNAmhflZ9MuPYbqsOih+/RzOwueZQHLn3jQCjfsXsqgcX27nKTV6lYkaRzSqLY+gH0yB7Me1WlaffrEmSNeY12BlY8MGk2kvYIoIBXPJPZZw816HN4fLJGXsUu7f0/4dp6V1SHUxiSCRZEJq1PYjupHcMPMHnJmV/RusafVJu08qSKODtPKn0Ze6mvIgcZYZ3HpkM8SyqotiFHqTQ/rkPrWomSInTxeLKeFBYKBd+824iwPQGz8u45j7Q9SlL7NcsibTwZkAiJFUyuv3RayPO+fLKTnyrY5uJ4h4Y2ot+n3OhP7XaINtGpiduQRG3iUR3B8O6I9Dmn9V60YNZ9q0urEsE21JYGksRPyqnYfejWTbtsUQ4HxBqFSMxzadHKllViptSQCVIINi+xsD9s53xDfQ+TLxaUk1y1/J1Xo3VU1EYZeG/El8qf9x6HOeydWErz66V6hPuwbuywoaBAHcyvb+pBjHNDKLrUrRxmeNmSaIFoXX4g5FBQKO4MaUqQQbzYodCtICPcj2+GnkuzgMR5t9e1Dz5y3m80T63h3EviIczWq0PHStPy8xVleYgkP8SKopY/lXLFfJnbLDGMofRMWpnEaM7dlBJ/T09TlNrW8d4W2uqxEuQwolyNqjg8hQXJ8rK0e+XcsQdSjC1YFSPUEUR+2UfTNV4sMcg/Git+4BwQVvtem6BU/PLGCfQK3iH/xr9crMsvahLMFfhkYn6eG6/6sMrcdCGMYxkAYxjAGMYwBjGMAZj1EW5SASp8mHdSOQR8waOZMYBsfQvaVHib7QyRSRELJvYKGuqkWz8L+nkbHll3ptSH5UNXqyMoN88bgLzXPZToi7jqpEQu4AhPcrH3Dem5iSeOy7R65tOWZKMGu0iyoUbtwQfNSpBVh6EEAj6Z80eo3ghqDqadR5H14JoMKYXzRF82MkZWTSOZpPCFlIqomkZ2O5VLUSCoBP0lwSWEsYZSrAFWBBB7EHgjKf2X0L6ZZNMSWjja4GPJ8N7IUnzKsGH025g6f1mdrLpGaJDILR4z+QglgxHe7AIII4IJtdD1NJVYi12NtcONpU8V50QQQQQSDeRfQwx8TiyScYvVdOvzIftNqxpo/tV14bRiTz3I0gQgj1G8sD3sV2JB+zdXZjUSDbRt3sc3VBKBb6kr5Vflg64YJ9qsJn2NuAjZkWwLB3EhWryNmicqtR09yD4TvE34WeV5vMd0al5Fjue/qMhtUcXG8ZyKseSK+b+CT+Zk0/SwJjOzs0hvyCqA1WAqjzoHmzYvLDPgz7mLbe55jJknklzTds8yRhhTAEHuCLH7HKHqXs0hUtD7jAcLfuGh2o/D9RQ9Qcl9dGpIX7PtAFl+RvNdgoYEfuRmm9R8VrDM4kH57vy4966BrvRHY85pji+jNsEJaNSr+9Td/4HQmTVySiYKY1KvCFILK5pWLbqYq6sKrjg371Z3DOYfwt9l4BKNfptXJLH4bRGJ4wrqxZGZXYUDtocBeTRBrOn53LY9TijywSGUHXfaeGBjFXiyV7yKRS2B/MP4bBBA5JHIBGYP4h9Vm0+k/6cOZZXWJWRSxj3nmSgD2UGuDyRnP3ieCJXaHUrGW2mSSNwQxNbpN43+834yKJPJ5F55JuK9lHNxmfJjjWOLb9Nj2VJkeQ7V3193Gu2NavlVs0xvk3zQ4Ge8Zi1aMUcIdrlSFY+RI4P6HOFu3bPMSm5yuT1Zj6TCmrl8Qi49NIQt9nlWvfHyTkD1Yn8ovaco+l9QhghiicCEKoUWSUG0AfzKAsk8bqJ54y8rN9Oh7Lg4YoYksTtdxjPEcgb4SDXejf+me8HUBlLpoBGoQAALwAOwA7AfKssuoanw42fuQKUerHhV/ViB+uQcMGv8AtDRmj595EY18pCoH/gcg5k6i5OqmsVtCKvbldpa+P8TPwf8AfMeGVGMYyAMYxgDGMYAxgnPHjr+Zf3GAe8+RwCaWKDuJG98V+BBue/QGgl/4wPPMT6kWFX33bhEUgsx9AP8AU9gOTm3+znRPABkkIaeQAOR8KgWRGnyBJs9yefQCy7gugM+4xkFjzLIFUsxAVQSSewA5JP6Zr+q6oING2pDRK8oEo38AhtlCrBZliCgCwWKjteSOu6+Mo8Q3yHs6RCywsAoWNKtjvyDV1lB0fRFGI+zxRRKD4XIaVeSPeKrXI54NjsSxN4bSRwcZxscEdKb7Xr9yZBLLKySsYWVk+ONGUuDRThmbgWTd/i7ZB1/RFLNK+pnQdz76BU2323IdoFtzfnl3kPUQCZgDzGpsiuGYHgfRSL+tehGZczuzzL4ic8jnJ+uiIXR9LKG3ePK0Ne6JdrM9gHdYRSgBuhzffjtlzkaXWgMFVXck0dgsLX5mNKv0Jv5Y0mr3tItEGNgrc33VX4/RhkO3qZT5pe1RJxnh5lUgFgCxpQSAWPeh6mryL1XqaadA0l8sFAUWSTZ4H0BOQlZRRbdIlTSqilmIVRySxoD6k9s1/q2s0c68zIHAIVxZr/lfl+1d8mtqNPrEMW69wvbyrjab3AHnggG+R2zUupaR4maMn3h2auDfY15A+n1zTHHXXc6MONXraZv38Buoky6iPa4V0V72tsDxnYw3fCWIZewshflnZc0j+EPTnh0AYyrIk7eLHtXbsDqoKMLPvBg18mjfObvnctj1WOPLBI8SyBVLMQqqCSSaAA5JJPYAZyzr3Wz1BgaI0yNuhS/5tdpnruPNF8uGPJAXYP4l6jesWm3UJCXlUfjSOqU+ilyp+YUjteaN1HqyQqzESOEFv4aF9gBAtyopByPiIzDNN/tifL8Q4ibfkYrvrX0/JPxjGcZ8Ar9d1iGNtjklq5VUZ6B7btgNX8++a11KaJ5F8MTMlfAyyhEKD3SquAgsWPkQPU5s3Vun+KtrxIvwHtf+E/I9vl38s1zTTB1DAEX3B7gjggjyINg/TLp0tDeE+SNxvs9SZ7NT6dHjknWRZB8AEf3cRIrkqST3I3GlAPYd86FDOrqGVlZTyGUgg/QjjOXyyMrof7LnxCF3OB5FVsXXN9z6DL7TxxwOgTVho5wzsPcCMqBebvgncg+ag32GaR1R6HwzPKcK5Ul7n9UXmp+9kDE/dp/LHqxBBc+vBpR9TzYrLWNHpvtKhkf7o0d8bA76JBVSOw4osOeeKPIr/bPoOnAim8Bd3jxiR1JRgrnYWLIQTtJUg+VeWXUGz6xS9aTbrD/6sSkfWNmB+nDJ+xyP4y/mH7jJvtF0EI8M0sgkhiYg+MAWXxKVbPZgH28kWLsk+WU66MEDevPoeP1I4H65Weg5e5WNOtfEP0OU76qTdQ1MJP5GUIx9K3X+9ZuatYsGwexGCLyqnXQchqcHUIzQk1DRMfKSNQO9cN8J8uxy5Tpr8HxrH+RaP7ZL+wxf3Uf/AGD/AIyQBXA7ZDl2JUe5UzdPm52SxV5Bom/qRJ/tmf7A35x/2H/9ZPxkczJ5UVsvTGYV4lDzpBzf+YnPMfTNPpo3OxdgtzuAauOasf0GWmYemt4+qWPY7RRe+8gH3e9CNsZNUSCQxANgqPnkpt6ENJE/2Q6EsQOoaJY55hZAFeGvknbg1Rb5kjsBmxuwAJJAA7k8AZ9zReuLrtU7J9mcQqfcVnRVfa3DubJJ8wvbjsTyNNzLJNwjaVvsi26n7UgWsADmj77XsB8iAOXH0IHoTmvwe0btI/2iWbaCAsccDBDVNu3IpYi+KLfh5u8xdV0cmnaJZPDLSWSqsxKhRy1lQCL2jyu/kcx5k5Nbnm+L4zioycMulrZNfXUuoOtwEcFlC/midR+lqMnabULIoZGDKexHyNH9iCP0zVtOiMUMr7YnbbGovdKSSvNC1jsd/PjkDvsWu10enUFuB2UKL7egHYD17dvXKtHzpQ2STtkw5U9L0EoQLMUrncichixJYsx5IJN0AO/JOWrEDvxn3ITKKTSpHxVAFAUB2Ayu1TvGJTGAZHcCMN2JKIPequAFYnzpfPMus6pHFJHG5IMgO0/h93aKJ8rsVlXquoxjVMXhcmEbPEU3w6o5BTufiFVZ7/rKRfHB7tdL9dfzoa/r4ijOzSFp4WEhZm4496hVDYfeWvLkeWZvaHqazyRsiGSMx2hYlANzMrN23X7oHb6Hnmv1HTt0rx6eVBCtMLS2BcsaNgXtINX2BHmMN0qOEGSWaTjvR2rz8lF8nnjNlyrdnf8A+aert9FTvVLtVel6bamOGI1TEHmxV+7XaiTd+d98y6jVuSDLICANqluGPJaifM8mvOswSSqw+7jm8qYvtv5093/25kiVuC1blYMpoGiptSbFMR9KPpRrNVqT/l9rOzfwP127STQ7gRFKSgHcLKA/0ov4tVnR81n2AOml0qaqCGOFtQoMwjTaDIhZXBFC6fxBfnmzZsj78FUUrs1fqnsu+o13jSSj7P4Sp4QBDblaQ3uugDvFkcnavaua3+KOn2aBIIUREk1EauAtAICZWNCh+Dm+4J9c3rIXVekwalQmohjmUHcFkUMAaIsA+dE/vhreirxr2nHRvqc79mvZw9Q+8kLppATW0lW1FVTKykFYrvkUWrg7fioOuJJp4NTGz3NBG6s44tlTcrj03KVavK68s7eqgAACgOAB5Zz3+LvQpZIH1ECNI/gtFJGgtmVr2uoAtijMePysx8ucZYVypI4cvh8PKjGC1Tv17lX7R6KHp+mikk1D+JKAVilC7idoLAEBdiJfLPurjuSAeedNcySypFFKWeQNHEQN58UBqHlt3bzuuqs3XOfozWdHgllimkiV5Ib8JmF7N20kgHi/dXnuK4zw3Q4DqhrCn34i8IPZ4TcWoC6uyeauiRkywxZfJ4fim3Wl1t6nI/ZL2TOrOoRtQYp43H3Txg7VpQbAZWvduF3XKnm83T2Q9mNZpIdXA0kAD0dMyguEdlIdmRgBtsIQvPO4nvm1w9HhTUPqVjUTSKEkcd2C9rHYkdrq6AHYDJ2WjjUTfDwuPFrFa7WahofZ7URxpGFgpFCipGA90AdhFkPr/sxrZ4/DifTRg1uLF3JAINClWu3z/wB83vGXpHVzs4t7V+w3VJhsleOWFjZXTnwypG4iw6MWUEL+L/nKiH2Z6lGbmiqNaHCVdmhVFiB9QO+foDGVlBMlTZwnU62KE7JZI42AHuu4Ui/k1GvnmNesacmhPCSewEi8/wBc7yVGfNg9BmX6ddy3mnFAbxnWNT7OaaRizQrZ70SL/RSBkVvY3Rk2Yj/8slftvrK/p33LeajkfUOqpCaZZDxdhDtoAmy7Ug/fMGi6lPOfuNK8i+bKxcfP+Qrj+v7Z2/Rez2lhYtFpoUYm9yxqDfrdXeWQGXWBdSrys4DqoepyF00/T5jtq3cNGOfy+MqWeD2uuDm39P6D1NIkVNLo41A4j+0Pa+dGoyCb7mzZ886hjLrHFIo5tnKFh6z59OirzrVJf6fPMHU+uajTQNNqOn6mNFrcd0TAFiFA4ezbEDt5517InVumx6mF4Zl3RyCmHb52COQQaII7EDJ8uI52fnxpGd97280lClUszEWdiKosgc0oHb9cteq+zGrg0cmrlRYwhjCxMdzv4kqR87TScNfcnyIGdf8AZ/2W02i3GCOnYUzsxdyASQNzEkDnsMh/xH6fLqOnyxwIZJC0TKgIBOyaJzRYgfCpPfMlgW71Z8qPh0dZ5XzSZxfpmkX7TDtCqF3OeO+1DGB+m+/ltzF1PVeMskgJKsLQHsFHaq9fi/X5DNh9ufY37FFFLI5dCakPwiNyppQV52su8Wx5ND8QGe9X7EaqDSLqn94kbpYAtvCCTW0qffpdu5au9xBI4zLy5dtj574TOuluNfW9O/8AopuvuJptt2kQBH+dhd/VV212rcf08P1ySSo0YIyKPFdaJ38jaocEAcE8g8EfXLzpf8O9U+mj1ELoAwsaZ1ZW2knnxGPD1XukUOBY75XezHSG1urOnjtCtnUPs5i2krtYGvvCw2hT2pjzVGPLltREuEzJqPLvt7u9/wB+JTpqmnceJy0G+MtVB9/hkN6A0CCBxzfF1nrSaXwy9GwzWAfw0qrV+nHA8hx5Zdda9ktTopV04HjmY/cyJGQGLNt+8A4QglSTdEc+RzetV/C2H7KFiYLrBtLaghiJGAIIZA1BDZAA+H3TyRzbypO0afoM03JbJaevXT+fhscvOpTdt3ru/LuF/t3zFqfEGn8crEY/G8BkMhDq+1nG5Sm3aUUkUT3HzA7l7Jey6QaBNNPHE7Mv/UcbhIzFmNlhbCyavtx6ZWwewKafWxzacJ9naMxaiCW3FKCyOm67cOAPeugzVWaR4dLc6cfhUY/ud6fB+6tzgnuEXEmxrN7HDIPkVJH9ADnlZvEUHd4e1wJOA20XTcWLAFnuLryzu/U/4VaWfVvqGeREfbcMW1E9xVXuF3AGjdEHnvlj1/8Ah3oNXEIzCISoCrJBSOqj8N0QwI4pge/rzmihRuuCp6u+3X42Zv4e9Ak0Ok8GSRZCXZwUvbUh3UN3ldn9c2bPEMYVQo7KABfy4z3mh3pUqGMYwSMYxgDGMYAxjGAMYxgDGMYAxjGAMYxgDGMYAxjGAMYxgDGMYB8Iz7jGAMxJpkVmcIodq3MAAzVwLPc188YwDLjGMAYxjAGMYwBjGM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1" name="Picture 10" descr="https://encrypted-tbn1.gstatic.com/images?q=tbn:ANd9GcSiyb6pCONtTGoihPr5gJywIaisjV4jpsKOfC35LibZsa_zmJ5ay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2022">
            <a:off x="5077476" y="2405791"/>
            <a:ext cx="2514986" cy="2631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2" name="Picture 16" descr="http://thumbs.gograph.com/gg660421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82045"/>
            <a:ext cx="4681714" cy="373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kids playing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79" y="2242538"/>
            <a:ext cx="3839778" cy="336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5763" y="5872766"/>
            <a:ext cx="1044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LUIS Y CARLOS DESCUBRIERON QUE MANCHITAS VIVIA EN UNA MISTERIOSA CUEVA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20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data:image/jpeg;base64,/9j/4AAQSkZJRgABAQAAAQABAAD/2wCEAAkGBxMSEhUUERQVFRUWFxsbFBcXFBofFhkaGBcXGBUcGBgYHiggGBomHBcXJDEjJykrLi4uGiAzODMsNygtLisBCgoKDg0OGxAQGywkICYsLCwsLCwsLCwsLCwsLCwsLCwsLCwsLCwsLCwsLCwsLCwsLCwsLCwsLCwsLCwsLCwsLP/AABEIAOEA4QMBEQACEQEDEQH/xAAcAAEAAgMBAQEAAAAAAAAAAAAAAwUBBAYHAgj/xABLEAACAQMCAwUECAIFCQcFAAABAgMABBESIQUxQQYTIlFhBzJxgRQjM0JSYpGhcrEkNIKS0RVDU4OTorLB8CVzhKPS4fEIFjVUY//EABsBAQACAwEBAAAAAAAAAAAAAAADBAECBQYH/8QANxEAAgEDAwIEBAQFAwUAAAAAAAECAwQREiExBUETUWFxIjKBkUKhsdEGFFLB4SMz8BUkJWJy/9oADAMBAAIRAxEAPwD25VGKwDOkeVANI8qAaR5UA0jyoBpHlQDSKAaRQDSKAaR5UA0jyoBpHlQDSPKgGkeVANI8qAaR5UA0jyoBpHlQDSPKgGkeVANI8qAaR5UA0jyoBpHlQDSPKgGkeVANI8qAaR5UBDigJl5UBmgFAKAUBq8S4lFbxtLPIsca+8znAHlz5n05mgPOeJe1+MtptIkK9JbqdYUPqse8jD4gVDUrqHZv2WTZRbPmw7acSn3gfhcmOao8rfqVb/lXNrdZhRf+pTml5vYmjbuXDRaRdvZoP/yNm0cfWe3Yyxr5l0wJFHrg1PbdUtbh4hLfyexrOhOHKO3s7uOZFkidXRxlWU5UjzBFdEhJ6AUAoBQCgFAKAUAoBQCgFAKAUAoBQCgFAQ0BKvKgM0AoBQFfx/i8VnbyXE7aY41y3meiqPNiSAPU0B5K3Cp+Kyi44lnQN4bVWIiiXprxgu+OZ+I5bDzHUuuaG4UPv+xdo2uVmR1/D+EwwqFijRQOiqAP2FeVq3VWq8yk/uXowitkj5v+DW832sSMR7rAYdfVXXDKfUEVtRvK1L5JPHk90/o9jEqcX2NSwlkhmFvMxkR1ZoJW9/CY7yOU8mYBgQ3UZzuCTZqwhWp+PSWmSaUkvXhr0ffyZGm4PTLgq+B8Z+i3bnh6NPZyBjOikLBFMDs8MkhCENuGVSQMfKvT2F/OjQ03mz7d5NeqW6+vJTq0lKWaf+DqrL2hwMSJI5FxzMRScfpbM8g+aCupC+oyWW8f/Sa/N7fmQOnJHQ8N49a3Ge4nikI95Vcal/iX3l+YFWlJNZXBoU0/baNiRaxPcD/SAhYT/C7buPzKpX1qjc9Ttrd6Zy38luSwoznuiNO2Mi/bWcgXzikVyPUqwQn5ZPpUFLrdpUeNWPdG8raolk6LhfE4rmMSQOHQkjOCCCNmVlOCjA81IBFdVNNZRXNysgUAoBQCgFAKAUAoBQCgFAKAhoCVeVAZoBQCgPOfaNKbi9tLIHwIGuZx56TogB9NRc4PkPKub1a58C2k1y9ia3hrmi0giCjAr51OTk9zrrY1OJcUWIqgVpJX9yJMaiBzYkkBEHViQOm5wKsW9rKonJvTFct8ey836IjnU07Lk0LuW9VGlkltLdFBZgY5JAoHPVJ3kefkoqzTjaSmqcYzm33yl9lh/qaNzSy2ihkdr2MXHEAsVtCGfQurx7EF5M+LDKcCL82Dk7DopRtZ+Da7zltnbb0Xt3l9iLDmtU+EWHDOFNdYkuF0oPsoPuRr93KjZpOWT05DA51bm6VvmnSeX3l3b/svT7kkIat5fYvZuDQOulo1I6bbg9CCN1PqN658LytGWpSZLoTWMHE9qriNJUtL0B0DCVZmQNK0AyBEDjLS95hCRuyNvuSa9D0+E6kHcW7xJrS4rhS/q9sb48/QqVGk9My5XtLOgBXhk4jxsTJCHx/3WrIPpmopdBlLeVVavrj7knjy7R2LrgnG4btC0ROVOJEYaZIz5Oh3H8jXFvLKraz01Fzw+zJqdWM1sS2MnccRgK7Ldh4pVHIvHGZYX/iCpIueoZc+6K9J/Dd1OSnQk9luineQSxI7uvUlIUAoBQCgFAKAUAoBQCgFAKAhoCVeVAZoBQCgPOX8XGb8n/Nw2qr8GWVj+9eW/ieTUacfV/2L1kt2y0uJgis7bKqlm+CjJ/YV5KlBzmorlvBek8JsreztqRH30o+vnAeXzUEZSIH8KKdI9dR5sauX9ZOfgw+SGy9fN+7f7EdOO2p9yh7QXBurwWw+xt9Dyjo8rDVGp81RcNjzI8qv2sFbWvjfinlL0j6e/HsRTeuensjZ43FrmtbQe6SZpfURFRGD6a2Df6uo7WWilVuO/wAq+vP5bfU2nvKMPqdQMKvQADcnkAOZJrj7zl6snyktzjWvbniRP0eRrazBI75R9fPjYmPP2aZ+9z2+IHrrLpNK3ipVlqn5dl+5TnUlUe2yNrh3ZC3ilWYmWWRB4GmlL6T1ZQdgx/8AjFdXXhaYpJeiwaqkk8svmXNaJEjOditu74nCU2MkMwlx1VO7KZ8yGbb4mqHV8OybfZrBrBYqLB0FpH33E7dRytopJ3Pk0g7iEfMGY/2a0/hmhiM6r77L9TS8luone16kpCgFAKAUAoBQCgFAKAUAoBQENASryoDNAKAUBwfaqH6LfC7baC4jWGZ+kcsbMYGc9EYOyZ5AhfOuJ16ylcUFKCy4749O5ZtaijPD7n3xe0M0E0Q2MkboPiyFR/OvE2tTwq8Jvs0zozWYsj4Feia3ikG2pBqHVWHhdT6qwYH1FbXtJ0q8ovz+67P6inLVBHM8CT/tC+VveEyt/ZeJNHy2NdS7f/Z0ZLjS19ckNP8A3JIsCf8Atc5//TTT/tpdWP2qs1/41Y/refssGy/3foR9r3NxJFYISBKDJckHcQIQCu3IuxC/AGr3QbZZlcSXy7L3/wAGleWWofct/BFH92OONfQIiqP0CgCu/vJ+prska3BuJG4Qv3Txpq+rL4BkXo+nmgPQHfG9bTjp25MRlqNTiN/dQzajCstqQATFkzxnHiZk++vouTj9K2jGElzhmHJp8bGrxbiAgvoJdDyq9tKpEaMzIokifWVUE6TlQTjyqneWVS7t3Thymn78jxFCabCcWneeSThQlaaWNEdWtGMX1ZkMZMshRYgDI2feyOQzWej0bu3h4U4LTnOc7/bv+RFcShJ5TPWbYNoXvMF9I16fd1Y8WM9M5rvFUloBQCgFAKAUAoBQCgFAKAUBDQEq8qAzQCgFARXMKOrLIoZGBDKwBUgjBDA7EYoDzTsfeo/0iO3ZpLaGbRaytk6k0qSoY7uqMSobqunnzrwv8Q0KdK4Uod1lr1OnaTbhhksKfR7zQu0V0HcDos6YMmP+8TLfGNj96qc5fzFpqfzU8L3i+Ps/19CRLRUx2ZXdqoza3EfEEBKACO8UAk93nwSADqhO/ofSrFhJXFGVnLnmD9fL6mlXMJ+J9ybj8ojurO6BBjfVAzDliXS8Jz5FkI/tCtLSLnb1rdrdYl9tn+5mbSnGS4McG+svb6UnOHjhT0WOIOf1aQn5V6Dp9NU7OmvPLf3Is5nJl3LErDDAMDzBAI2ORsfUVaXobMrv8uR/SJYDqBhiEkrkfVqDuATz1Y35cs+Vbum9Oo11rLRPw2/MveAxvGY5GQhx72nBDqeqkEVicNOBGWSK+uzaTw3uCUiDx3AAy3cyFSzqBzKNGjY6rq64qe2movS+5FXhlZR6PBKrqroQysAVYHIIIyCD1BFXioSUAoBQCgFAKAUAoBQCgFAKAUBDQEq8qAzQCgFAafGbQzW80StpaSJ0VvIspUH5E0BwfZNkS3ig0iOWGNUlhOzo6gBsjmQTkhuTA5BOa+d9Xt60LqcqieG8p9sdjrUJxcUkYmcT3kQTdbXW0jDkJHjMaR+RbQ7sR08PnWkYuhay1c1MJL0Ty37Zwl57mX8U1jsT8UYyyR2aMEa4WQu5AOiFAO9Kg7FzqCjOwySc4wbnQrBXFbxJcQx9X2I7qrpWF3OP4bwia4spIoZUWzkZjaLMjNMserMJ7xXXRhhqXZiBjPlXo61rQV146T1d8cPzyu+xXgpyp47G72EiuVN0LqIoxlU6vuu3dhHKea+BTn82OhqWcIQjGMHsv3ybUs75LrjXEWtwj6dUesCZhksitsrBAPENRUHyBzg1iENeUbylg2h3c8ZwVkjkUglSCrKwwdxzGDWuJRe5lYkso0+H2jRM7ElYguPHO8hJDE6yZPcGnAwD135Ct5PV7mqWD7ubxJIg8bB0bkwOQRy2PUetapNPDNm01kvPZUG/ybFn3S8pi9Iu+fusemnGPTFdVcHPfJ11DAoBQCgFAKAUAoBQCgFAKAUBDQEq8qAzQCgFAKA849piXTXNrhUjtIysklyE1SK6Mcx6h9khX7xwDkgn7pp3+f5eUYw1ZWMf3+hJSxrWXg0+zfFIFhkfvFWJp5njLMANDSFiSSeRcuR+UrXib+hVnUjDDctMU8eaX7c+p0qUkot9sl7wPhTXF3HdujJFBHIkOoENK0ukO+k7rGAuBndiSeQBb0/RLCdrSk6nMu3kkUbmqpy27GrZ9k7u2+ptzDJAue5aSR1dF3Ko6hG1adgGBGRzAPPp1LdTlnJrCvpWMEcN54zFKhhmAyY2O5A5tG3KROXiHng4O1U6lKVP2LMKkZ+5Ldw60ZAcalIBHMEjYj1BwflWsZaXk2aysHNntXwOVm+mRTWVyGxP3ffR5kGzEtbHDg+bCupiMih8SN76Fw25SJ7MSzr3oLSTSTOgEerIAuGIzq0jYVDWlGEWlyS0oyk03wfPGFe4kS0gOJJcjP8Ao0GBJIfRQdvNio61BQg5SyyWtNJYR6fw+zSGJIoxhI0VEHkqgBf2FXymbFAKAUAoBQCgFAKAUAoBQCgFAQ0BKvKgM0AoBQCgFAa62EQbWI4w/wCLQur9cZoDYoCt47x23s4+8uJAg5KObueelFG7N6CtoxcnhGG8cnmfF/aMs+e+sFe3XxANJicYHvqVGEf0Df2qvPp1Tw3J/Yh/mI6sFX2X49JdyyiF1hRdJiimbvZGB1Z8Q0NgALz17nma4VWMMbI6/h1KbSk+Vkdr7RV0PdxxDvHWMSJMynJzgyK0WnSoBJJzgCtIRUuCWldVqO0e/bZp/RlxZdi54FLqYkTZ2klvG7sAD39KRhGwOpxyG4qaNB4wyC4vp15ap8+yR1fZRbG0Rj9Mt5ZpMGaYyxgtjOFVdR0Rrk4XPUkkkkmzGKisIpNtvLOhteM20r6Ip4XfGdKSozYHPYHNZMG9QCgFAKAUAoBQCgFAKAUAoBQENASryoDNAKAUAoBQCgOS7b9t4rAd2oEtywykQOyjo8p+6meQ5t06kS0aUqstKNZSUVlnkdxNLcSme5cySHqeSj8Ma8kT0HxOTvXo7SzhSXqc6rWcvYkAq/hFbLKO87OqTmJtG+dJGVB/Lvla49x0anUeqm8P8jqUOqVaa0SSkvU17jhV02O9nUqvItJIwXpkK2wPzqi+iTiviksFmPV4p5hDf6noXZO1u/okUcsxNqTFJHGxJk0rpdVZyPCmQG7scsY1YytUamhSxDg0Tl+Lk7bul6itDJ8SMq3Nk2MqJmU55KZIZFRh66sJ/rTQydjLKqAs7BQOZJwB8SaA+La6jkGY3Vx5qwI/UUBNQCgFAKAUAoBQCgFAKAUBDQEq8qAzQCgFAKAUBy/tI7Qy2Fi88Kan1KgYjKx6zjvGHUD+ZFZSywzxHhvDruWM3csUjiRixfOqVx/pCnvFT0xnbkMYq/a39ClPw5ff9yKpb1JR1I3oJVdQyEMp5EHavSU5xmsxeTlSTTwz7zW2peZjBgyDzH61jXFd0NL7F5wLgcjaZyYgCv1aSRM+M8nI1qASvLngMfOvH9V6mq0vCh8q/M7lnaaFrfLLkTzW6xRN3D7BEGsxu2kbBFfUGOBy1CqMLhNcE0qLXcvuF38U2pQrJIgXXHIMOobOk7EqynDDUpIyCM7VYjJSWUQSTTwyPtBECIYlA1zXESodzp0P37sPIqkLkHzArIPr2lQ6voecFTcFChPNmikKsOh06W/XPSqPUlJ28tLxx+uC3YtKusrJU9k7ST/KCiMaViRmnYEDUrB0jTA94axq35aK53RYSzKWdltj1L3VJR0xilzuel13zjCgFAKAUAoBQCgFAKAUBDQEq8qAzQCgFAKAUBy3tGb+iqh2SW4hjl9UaQZU+jEBD6Ma1nlReDaPJWSRhgVIBUjBBGxBGCMeWK5R0PQr07P2g5W0A+EKf4VIqtThSf3NdEfL8iVeDW45W8P+yT/CtXVm+ZMaI+RFcLaQ/aC2jx+Lu1/nis/G+A9K5wbtpdJKoeJ1kQ8mRgynGxwV2rVxcXhoynlZRz3GuJh2eJTbSaR47a5Vo3bBPiSSTwkeR0EfmqanB47+6I5y3LjsLYOS90FCw3EURiBkaSTw68+JwCseGGEyRnURjO92EXFYZUqS1PJe2cfecRUfdtrcsRj/ADlw2hDnzCQy/wC0rc1KvifEfpsocDTBaTPoOPFJIivE7eQQanAHM7HPSuP1G5WHTxts2/zOnZUPxd3sfHZfiCxXh1j+shY1P4WQyOAfRtZGehA552rdEuY/FTfLeSfqtCWIzXZYPQq9CcUUAoBQCgFAKAUAoBQCgIaAlXlQGaAUAoBQCgNbiNjHPG0Uyh43GGU8j1HqCCAQRuCAaA5huw4TeK8uUUfdfu3AA/M6az8WY1FKjB9iRVZI864lxiUzypb3bvAhCrIEi+sYfaFTo3QHABHMht+VdSw6RSqrXUW3YrXF9OG0WV87M/2kkr+jSvp/uA6f2rs0+l2lPiCKMrurLlkUNqie4ir8FA/lVyNKEVhJL6EDnJ8s2eFXkcErmeKWSKTTvDNIpQqMEvCjASg+e5wAMGuJ1OxnOo6sY5RetbhKOls7HhPBYL8iSO6L28UkbpurkOra2USP4k2CZBycMRtXDVNReS85yaO/VkOwZfgCP5Vvjc0OJj422m8a37wyy3RXUIjhIoCsDlGYaWbEUpUDPicbc6jqVFHZckkIN88FDwkAxm6VBb2/dtpTP1kmplYyTnlkaTgZJ8TEnfFcPqFRTi6Ud5Zx9eMI69nBxkpvhIzC7hraeYFVWWJ2iMEgYEsuF7wsQWDEc1GojG2amsrKFCqmm2/yIrq6lVp6cHsldo5QoBQCgFAKAUAoBQCgFAQ0BKvKgM0AoBQCgFADQH599ot3InE5re4uXmifS8cfet3SBxkRPECEDDGRkHIKk7mr1l4LnioiKsp6cxI0xgY5dK9RFLGy2OTLOdz6rJgUAoDUt7GA3tuZIBKHMgZRCXZj3ZK+BQSxGM8vOuB1uioxUoLDOjY1MvEjtP8A7etTy4W5/wDA6f8AiArzeiv5nVc6XkbzmWCEiPh9yscaEjAgVVCgk7GYH9q1VtNvLZnx4pbGpZWerhscW3ihC7jI3XG46j0rg1JYnq/9s/mdiMfhcfT+xS8Fmjl+iojIZWmt9cK3c7yBVmjMvextjOlQxIYALjmcYPooJupnt54OJNrTg9yq0VxQCgFAKAUAoBQCgFAKAhoCVeVAZoBQCgFAKAre0fF0s7Wa4k92JC2PxH7qj1LED50B+VJ7h52klnOp5WLyE9WY5PwA5DyxVOpUerKPTWdrDwdMlzybdjxOWHYESJ5McMPg3X511LTrFSl8M90cu86Dq+Kk/uWkfaSP76SL/ZBH6qa7MOs20lvlHDqdJuoP5TL9pIeiyt8Ex/xYraXWLZdzEOlXUvwM1pe0bn3Icerv/wAlz/OqVTr0fwRLtLoFeXzbF57ML3veLQC6fGA7W4QAL3oQjDbEkaC/Ub4rn1L+d0vi7Elfp38m0uc9z9FVCQld2jtHmtLiKLAeSGREydtTIyrk9Bk0B5lZcehhjWK71W0iDDJMpXcbeEkYceRUkGvN1bCqpNJNrJ3IXdNxTbSOi9noM1zc3IRhEUjjidkK68F2kK53K7pvyJ+BrsWVGVOn8Rzbqopz2O8q4VRQCgFAKAUAoBQCgFAKAhoCVeVAZoBQCgFAKA8l/wDqD4xot4LVTvNJrcfki5A/F2U/2axJ4RNQhrqJHjUfKuez11Pg+6wSCgFAKAwLh4nSWI4kidXjPkynI/lUtGWJHP6jR8Sltyj9VdnOMJeW0NxH7sqBsfhPJlPqGBHyq6eXLOgMFQedAZoBQCgFAKAUAoBQCgFAKAUBDQEq8qAzQCgFAKAUB+ffb3Z3Iv1nkRvo/dKkUgyUBBJYN+FizHnzGPI41mm1sWLWpGnPLOBgYEbVSmmmepoVIzjlElaE4oBQD/r/AArKWeDWc4wWZPCOq4B2BuLkhpswRdcj61h+VD7vxb9DVinR8ziXfU4v4aa+p6ZwzhScMMctpESiKyXEa5MkiMyt3gP35EIJC9Q7gb4FWTiZzud/YXkc0aywurxuMoynIIoCegFAKAUBX8d4slrC0rgkAqoVebM7BEG+wyzDc8q1nNQi5PhG0IOclFdzmuHdtJGmiSWJFWV9A0uxZWIJXmo1jIwdhjOelc206nG4q+Go9s5yXriwdGnrbOykkCjLEKBzJOAPiTXUOeZjkDDKkEHkQcg/AigNTiHF7eAqJ5ooi/uCSRVLY541HfmP1oDcU55UBmgFAKAhoCVeVAZoBQCgNLinFobcKZ5FTUcICfExxnCqN2OOgBoCvj7VRN7kV2w8/oU4H+8gJ+VY1IE0fGbW4+pcjL5HdTxMjOOoEcyguPgDRNPgHmHtT9nNnBCLi0RoHaeNGCMe7xI2gnQeRyRywPSksY3RJTqTg8xbRzMnszuQAY7mJsjlJGy/uuqqPiU3yjpxu7mP4kzUk9nvEACdVrt+eT/0VnVS9ST/AKhceSILfsXdNY/TTLCsZlEQUBi+TcCAnfAwCc8+Qqx4MEskD6rXe232LqLsSLeW2IuJJZ+8WQAKqoqxkMxYbnBOEG/Ns9DWlGSk9lsQ3NapKOJyb9Ox6lBLkbbeY/651YKBtRwk89h+9ZBq8HuUtby5V2WOGS3W43OFDRuyXLnoMh4CT1oZNSXtlclmmjjj7hdhHJqSUgjKEvviaQ40QaS2CCxXIFAdJN2ntliWVnIDlgiFW70shIde7xqypBzttjfA3rDaXJtCEpvEVk+ezPaWK+jd4gVEblG1FTggBuaMV5EbZyKJ5WROGl4Zu2HGIJ2ZYZUkKgFgrZ2OcH1U4O422NIyUuHk1PvivDo7iJ4pRqRxgjJB2IKkEbgggEEbggUaTWGE2nlHmNhqRLabGqWCTDnG7GNzFNgn8Sd4B03FeYU42l1niOWn7djvuLuaDXfZmfa5eR3tvaLBKCHuGypBHuRNqLg7qU1DYj74PlXopVIyhqi9mc6yhpuMTjxyVnsKtJxLPKG02iqUcahpabMbKQOhVM+L8wG/RRzgl6m4Kailhrkg7cXq3VzPdK31KBYYs76+6LmR06BdTEDnnTnrUdd5eEcqW56H7MeH3MFnpuVKZcmGJiNUceFGDgkLlgzaegPTkLEE0sMyi5sO0EUzKFDhZPsZGTCS4GfATuRgEgkDUBkZG9bGS2oBQENASryoDNAfLyBfeIGSAMnGSeQ+NAfVAcB7U7mJWshcLGYjK5dijNKoVQSIihDIWGV1DkSua0nPRu+Cxb207iWimsyKjhvErhHBsBeaGOEgv2DRSHmFjmLNLC5AOnOpPPHOok6dXZG9zayt3iUk35J5Li49oHDpE7u6DrqX6yKWBm0EMVZXUA7qyncDG2xqFvTLGTWjbVKycoLKRwfavtE0kjwxTGa1Qr3Gpiy+EK+WOcyEP7pbJAA3zUNas84ydqy/h6dxGM5PCec+axwvqffYnizLLJGwkYONSqiO+kg4IAQHAIYbnA8Iyajg1JG/UemxsaUN+dn7namRyD/R5wMcyi/yDav2rKcf6kcfxEc7ecQgt+Cx2s0gjuDOkncvlZMHiCyNs3kpz8BmuopKUPh8inxItkwt9G2xW5hMec7a4SZI8fFHm/u1BavCcWTV1vkvbbwuP0q0Vzav72OCNpZnVEUZZmOAP/f060MHAo8/F7hJkgMdrFkQvKNOvUyMzkc2GUUqoBAK5JDYKgdrw7hsUGCPrJBnDkbLqJL92v3ckkk7s3NmY70BwvEJrM8Rna8fVbd8A2nWw/q8b92yxAnu++MhZRsWxqzWja1blyEJuj8C3b/LB0l32itLyA2vDMsI9LPCkLR6oVIDiNXVQwDMhKdRkb5xUdbVOnKMHuV6tGpCOZLBq8PLK63MG8sOuN45AVbDFS6SAjUhOlSDjbAOCDiuNbzqWk8TWz5/dFZNxL7jPbGI28qgyQSvC4iaRQEEhQ6QXUlVIbAySBnkdxXXpXdGo8Qe5LGabOamvUWwjnX7NItWB5BM4H6Y+deYrUZVJRh3zh++T01Goqab9Dgr6YrGLmXeeYEIo2SNWG+B1OABk7nbyrv06caNNQjwZo09dTU+e/7DsjMjI63D6ooW1Rw4yGeTJyEAzLJ4MDmQBtjJqdNuKSOR1Km412/Pc7XhHZa4uXjluf6NCjBkiUDvNiCurmq774Gc+Y5VJCmk8s5+DvLqzhYf0i7kaFQS0ckioh8+8ZVVnX8rHScnOek2TbBFLLJNpjt7VhD4O7mYrHGqxurArF9odOMp4QDjmBuRg6igFAQ0BKvKgM0BwftktFexRm92O4iZt8HDExZB6EGQHPTFazzpbRhlRwn2kvbRFL+KWbQPBNCoYuByEqZGh/ze6fTlUFG6hUW+zCeSt7Ocat76Vrp27y5aTT3cgIFuhLd3gHbSAMahzY9C2TFcLTmcty872UKCo0tl+J95P38l5HXAHvFd/eiyQAMYLDRkZJOcEjIPJj51T/naibWMYOdryanFRFFBcSuEAEUjSNpGpi6kL4sZYszAAHc561pR11J5yFqbwjyfhHCJ5e6EUTsSNJIRtBIXfL+6MEYznapWk5PJ9GqdQpWlGD1JyWFKPn5/VF/2O7QWlh3013IVkP1axBGMoAOXLqPs8nSAGx7p8xT+WqSjhI4PXeo07ipGNN5Uf7l0vtQMqlrWwmkVTgl5Y0OcA+7uTsR+tYdpGDxOa+xxIqclmKNG79oEF1EyX1jPEoIGsaXaNmyFYKwVsZyNgQeRznFSxtJL4qck/wDnoa65Re6KCxtIyEkhLREHUjRFkAOCNQQ+EZBPNc4NZ8edOWMl/wDl6VSKeMF5Bx2+Qj62KbH+lj0t/fiwP1Q1LG9X4kQSsX+Fk/HO1TTi3Mtk2YbhJSEZJY2UBkfwnS2Qrlh4eYFTxuacu5XlbVI9jpLXtjbXEgjSUh2OFR43Rj6AOo1HHkTUyafDIXFx5R5j2s7YXkryRE9yiuyFEJDeFipDv7x5chgehqGc2ng6tnaUnFTlv+hR2wJQBnOjOQgOFzy5cs1XbydiEElsjoOyHG2tLuKWKMPjUjLqKgq4xuwU43Cnl0reFRQeWVeoUXOls98nRL2pl+lG4ukCl10YXAgxnwAuMsXHIM+M5OAM4Fa4fj/L/k47tI6cSyn5lo9/DICrggHYhhkY+VcZ0JxlmBWqWNWG8dznePOYbNrSPxxSOixOpB0KXBZH8htgH1wd8E9K2SqT8SXPf38y7bVJ7U5r6nP9pyXkSNAToXkBnc/D0Aq7OSO9QxFNs6/2bR29pC81wv8ASHc6RoJdY1ACjJ2XJ1Hn5Vuq9OEcHEvKdStWbXB0F72uYn6tMActR/fA/wAahnef0o1p2WN2yk4hxWWcFZXyp5pgBdjkbDnv55qtKtN8stRowXY2+znaaWyIB1SW33o+bRD8UPUgdY+WPdwdmt291vol9ypcWyxqies2tykiK8bBkdQyspyrAjIIPUEV0DnktAQ0BKvKgM0B477XrIi+hlul12ksYhQk5WKXLE5XkpYEeLnt6VDXUtHwsmoOOrElyV30bSMAk48+e3ma4s45eSxOwi38LwfMFw0T6wqSKV0yxsviddQYhH1Du2yoIP4lTcYOZqFRR+GS5If5KqtludqrREYg4hHpP3LmPUR5AMGjO3rk+vWsulRe3/PzI5Ws12OO7d8OuJGRPpKzx7MixJpijdSCS0YJDAnlqdjz5c6sRq0qaxHg2hb1Y/HFcfc6rs32mPchbqEROmFHdAd04HIoucx/wnl0J6VpypJ/CWI29V/MV/atbW9A1QYkXeObwiRT+h1L+U7fA4NYjdOGyJFY55ZV8P4ckKBFycZyWO5JOWJ6ZJOahqVXUluXKdNU44iUiP8ASZe+IHdJqSAEDxeJS0nzZBp9BnrVl/6UNHd7v9iFf6k9T4XBvGMVDksGAmKDJ9isA+SxDIw5o6OPijhwP2x86koz0TTZHWhrhg1e13CI7q8mmicrHKVbBXxagoV8b8jpB+JNWqt1Fv4Ua2sJUoNMgtOAQoORf+I/8hgVWlVky340sYRZRxhRhQAPIDFRZb5Im2+TJTIIIyDzBGxrCeNzGF3NDe3YAn6ljhSf82x5KT+AnYeRwORGJ8Kos9/1/wAkWXTeOxvZywUbk7/AeZ9P5/riHHckznYkuU0DV937x8umT+X+Xw5F8WxmTa3PmsA+1jJrIJRCBzNMGMmndcctItnmTPkDlv0G9SwoTlwmRSrQhyzt/ZHeyuk6aJBbKVaBpEZd31GVUDAFkyFbPQuR5Y6tGMowxI5dZxc8xPQqlIiGgJV5UBmgKrtVwRL60mtpOUikA/hYbow9QwB+VAeLdnbl3hCy/axM0Uo6h4zpOfXkfnXIuKeibSOvbz1wTZtMKrlgzGMkfGsMIs6hNxQyKGCu7QOwhKps0rLEp6jvDhiPguo/KrFtFOeX23Ia8npwu+x9LahFCqMKoAA8gBgUk3JuTMxWEkRslYNj5oDNr49x7vQ/i88enr1pNadjEXncXCaGAPut7p9eek+vl5/zLdbdg9nuYoZPoIaAlSCgPp2RBlmAHmTWUs8GG8LLKbinaSx0FHkV9QwQo1ZzsfdzU8KFXlLBXnXpNYbyTdmFbuAzh9TE7v75RSVjyOnhA28yT1qO5a16VwSW+XDU+S7jGVwdwRuDyOedVc4eUWMZ2KD6U8LGEQzSsPsyq5BQ+6WcnAI905PNc9auqmp4llIq+I4fDhs2orG/m5mK2Xy3kk/bCj9TWG6MfOX5Ix/qy8l+puL2PhwTcSSzn/8ApJhPkiYH65rPjtL4Ul+pjwU/mbZ3nsw4Tbx8PtnjhiVzGNbrGupmUlSS2Mk5FddPKOU1hs7GsmBQENASryoDNAKA8MvIxHxTiUa7Dvkk+csYdv3qherdM6Fk9mjMo3rnl8jL438iP50xkZwWxqA3FAfSrmtkg2at/wAF+lz2kHetDrkciRMagyQSMuAefX5ZroWKTlLJQvW1GLRX8R4ZxC0umtu+hutMSSanUxsQ7SKBtqAP1Z5+YqW4pUoYb2yR29WrPKW+CF+NKhxdRyW583GYz8JFyv64qt4LfyPPtz9ix4yXzLH6fcjvbgSvHBEwPeZLsp92Ie8QRyJ2UH1J6UhDSnOS4/UzOWpqK7/oXGAMAAADAAHIAcqqNt7ssLbZEt3biRCjcj1HMHmCPUHBHwrEJaXkzKOpYOeTjkUSkXLqkiEq69cjqF56WGGHoaueBKTzBbPgrePGK+J7n1Hxieb+qWsjj8cmI0+ILbkfKs+DGPzyX03NfGcvki/rsbcPZ+9l3nuUiH4YEyf778j8BWfEpR+WOfcxoqy+Z49jRuewveXlvDAVldo5WJu3kZWKd31TcHDHpirNvN1FJcccFevFU2nz7l9/ka9swQ3DBpH37Mo+f7Hhf9q1qWc5bqWfczTu4R5j9jRHG4HYpqKSdY5VKPn+FwCapztqkOUXIXEJ8M25eJQwqDNIifxMAT8BzNRRpTk8RTJJVIRW7Puzvri4/qVlcTjo7L3UO/k8uM/IVbhYTfzNIqzvYL5S5tuxnFZvtbi3tF22iRpZMdQWfSoPwzVqFlTXO5VldzfGxaQeyy1P9amurknmJJiqfJItIAqxGlCPypEE6s5cs7Wxs44Y0iiUJGgCoo5ADkBW5oT0AoCGgJV5UBmgBoDwizufpM95d7YnnbuyOscX1cZ/RTXOvJfEl5HSs44hnzJ5hVJlxGne/ZvjnobH6HFZh8yMT+Vl0jZAI6jP61Xaw2SJ5SJEXNZSMtmzFHW6RG2fHEpO5EVxsPo80chPQJq0Tf8AlPJVy1emovUq3K1Q9h28aa34i85tp5YZYYlWSGMuFMZkLBwN19/NXLqhKqlp7FS2rRpt5KSHtZZSEqZQjcisqlfkdYArnStqse32L8binLuTWnDLdC0kCRqXAyU5EDfYDYfKo51KklpkySEIR3ij7k51ESG4q1rgzk1riC2jbvpRCr4+0cKG25eI1YhKpJaY5IpKCeqWDUHa6FmK2yTXTj7sETN++MYqaFnVlzsQTuqS43LKCz41cfZWcdup5Ncyj90TLD9Kswsl+KRBK9fZHR9k+xN1FdJdX1ykrxo6xxxIQimQAOSzbtsOWKs0qMKedJWqVpVPmO9qUiNDi3Bre6XRcwxyr5OgOPgTuD6igK7g3Yjh9odUFrErdHYF3HweQlgPgaA6CgFAKAUAoBQENASryoDNAafGQ5t5hF9oYn0fxaDp/fFZDPCeyF3G1rEqkakXS69Qw97I6b1yLiLVR5TOtQmnTSWC0k5VXZYRrsudvPasJ43GMrBsdnHL20JO5CBW/iTwN+6mlaOKjMUpZpouYo61SNmzNzfwwjM0scf8TgfzqWEHLj9CGU0uWii4l2ghvEezsiZ551MahFbSobws7NjAVQck1bpW89SbWyK1WtDS0nnJ7fEuABzwMZ+FdE55p8S4Pb3AxcQRSjykjVv5igOP4h7JbFiWtjNaPzzBKdJPqj5GPQYrEoxlyjaM5R4Zzl/2G4rB9k8N6nTV9VMPL8hHzzVWdnSlxsWYXlRc7m1ZdgOJz4+lXUVqn4LdNcmPIyPsp9Rmsws6UeVk1nd1Jeh0PCvZZw2EhpI2upPx3LmQn4psn+7VlJLgrtt8nY21skahY0VFHJVUAD5CsmCWgFAKAUAoBQCgFAKAUAoCGgJV5UBmgFAchx32Z8Nu5Glkg0yscs8TshJPMkKdJPrigOavfZCyb2XEJ0/LOBIp9MjTpHyNRyowlyiSNaceGc1xLgvFbPee1FzGP85akscesZ8X7AVWnYxfystQvZL5kfHZW24lJFotbBxl5CZbk93GNcjOuFPicYYZx1pKz1y1SfZGFd6Y4iu7OstfZpdzb33EHUHnHaKEA/1jbn+7U8LenHhEEripLll/wz2YcLh3+jLK3Vp2MhPxDnT+1TccELeTqrSyjiGIo0jHkiBR+gFAT0AoBQCgFAKAUAoBQCgFAKAUAoBQCgFAKAhoCVeVAZoBQCgFAKAUAoBQCgFAKAUAoBQCgFAKAUAoBQCgFAKAUAoBQCgIaAwtZBmsAUAoBQCgFAKAUAoBQCgFAKAUAoBQCgFAKAUAoBQCgFAKAUAoCGs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2" name="Picture 8" descr="https://encrypted-tbn2.gstatic.com/images?q=tbn:ANd9GcS0u2nzqfm1o44IJdnlrc2lTq7A0_XRPz11f7BFSNLVtTAjOcn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184" y="2390532"/>
            <a:ext cx="6657350" cy="309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2" descr="kids playing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28" y="2255417"/>
            <a:ext cx="3839778" cy="336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http://www.drawingcoach.com/image-files/cartoon_sun_st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229" y="404697"/>
            <a:ext cx="1850720" cy="18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0528" y="5859887"/>
            <a:ext cx="10707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LUIS DESCUBRIÓ  QUE LA BASURA </a:t>
            </a:r>
            <a:r>
              <a:rPr lang="es-VE" dirty="0" err="1" smtClean="0"/>
              <a:t>HACĺA</a:t>
            </a:r>
            <a:r>
              <a:rPr lang="en-US" dirty="0" smtClean="0"/>
              <a:t> CRECER A MANCHITAS ASI QUE  IDEÓ UN PLAN. SE ORGANIZÓ CON SUS AMIGOS PARA MANTENER SIEMPRE TODO </a:t>
            </a:r>
            <a:r>
              <a:rPr lang="en-US" dirty="0" smtClean="0"/>
              <a:t>LIMPIO, Y ESTO </a:t>
            </a:r>
            <a:r>
              <a:rPr lang="en-US" dirty="0" err="1" smtClean="0"/>
              <a:t>HACĺA</a:t>
            </a:r>
            <a:r>
              <a:rPr lang="en-US" dirty="0" smtClean="0"/>
              <a:t> A SOLECITO MUY FELIZ.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07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247</TotalTime>
  <Words>250</Words>
  <Application>Microsoft Office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judith bascones</dc:creator>
  <cp:lastModifiedBy>judith bascones</cp:lastModifiedBy>
  <cp:revision>53</cp:revision>
  <dcterms:created xsi:type="dcterms:W3CDTF">2014-08-05T00:01:15Z</dcterms:created>
  <dcterms:modified xsi:type="dcterms:W3CDTF">2015-08-20T19:08:17Z</dcterms:modified>
</cp:coreProperties>
</file>