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7077075" cy="9080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8F242-21F2-49E4-90CA-1AB3FFC6F92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13238"/>
            <a:ext cx="566166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99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624899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1F028-6E35-4C96-B5DB-131BF299E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81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8413" y="681038"/>
            <a:ext cx="4540250" cy="3405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5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6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4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20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18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1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04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1F028-6E35-4C96-B5DB-131BF299EF9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2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9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5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1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5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2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5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6FB6-976C-4A5A-B2B4-8C7AF6C1A04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EB8C-E99B-4C99-9BAC-E44355002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1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524000"/>
            <a:ext cx="4343400" cy="4308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676400" y="5334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NUESTRO PLANETA TIERRA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495800"/>
            <a:ext cx="2020888" cy="197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5181600"/>
            <a:ext cx="151936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1981200"/>
            <a:ext cx="26670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62000" y="3048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EN NUESTRO PLANETA VIVEN ANIMALES, PLANTAS Y  POR SUPUESTO NOSOTROS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2667000"/>
            <a:ext cx="109348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Resultado de imagen para kids clipar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215" y="4099885"/>
            <a:ext cx="3051386" cy="245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590800"/>
            <a:ext cx="1752600" cy="3696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667000"/>
            <a:ext cx="2224542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743200"/>
            <a:ext cx="3225510" cy="33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EN NUESTRO MUNDO VIVEN MUCHAS PERSONAS EN DIFERENTES  LUGARES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276600"/>
            <a:ext cx="5108735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5486400"/>
            <a:ext cx="12107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5334000"/>
            <a:ext cx="1828800" cy="96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4800" y="6096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 EL MAR Y EN LOS RIOS VIVEN MUCHOS PECES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1000" y="2819400"/>
            <a:ext cx="2149310" cy="353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5638800"/>
            <a:ext cx="4527180" cy="83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6172200"/>
            <a:ext cx="914400" cy="50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6019800"/>
            <a:ext cx="914400" cy="50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143000" y="3810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OTROS ANIMALES VIVEN EN DIFERENTES LUGARES. ALGUNOS VIVEN EN LOS CHARCOS, OTROS EN EL DESIERTO, Y OTROS EN TUNELES COMO LAS HORMIGUITAS</a:t>
            </a:r>
            <a:r>
              <a:rPr lang="en-US" sz="2000" b="1" dirty="0" smtClean="0">
                <a:latin typeface="Comic Sans MS" pitchFamily="66" charset="0"/>
              </a:rPr>
              <a:t>.</a:t>
            </a:r>
            <a:endParaRPr lang="en-US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1534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DESGRACIADAMENTE NO HEMOS CUIDADO MUY BIEN A NUESTRO PLANETA. Y ESTAMOS SUFRIENDO LAS CONSECUENCIAS.  LA CASA DE LOS OSOS POLARES SE ESTAN DESCONGELANDO, Y POR NO CUIDAR EL PLANETA DONDE VIVIMOS HAY MUCHAS INUNDACIONES, LLUVIA Y ESCASEZ DE AGUA.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3074" name="Picture 2" descr="Resultado de imagen para calentamiento global y osos polare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62200"/>
            <a:ext cx="6019800" cy="434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776590" y="6096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VIVIMOS EN UN BELLO PLANETA. TENEMOS QUE APRENDER  A CUIDARLO PROTEGIENDO A LAS FLORES, ARBOLES Y  A LOS ANIMALES. ELLOS TAMBIEN SON NUESTROS AMIGOS</a:t>
            </a:r>
            <a:endParaRPr lang="en-US" sz="2000" b="1" dirty="0"/>
          </a:p>
        </p:txBody>
      </p:sp>
      <p:pic>
        <p:nvPicPr>
          <p:cNvPr id="2052" name="Picture 4" descr="Resultado de imagen para kids caring for animals and plant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57246"/>
            <a:ext cx="4862690" cy="428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nos apr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3733800"/>
            <a:ext cx="3276600" cy="2546006"/>
          </a:xfrm>
          <a:prstGeom prst="rect">
            <a:avLst/>
          </a:prstGeom>
        </p:spPr>
      </p:pic>
      <p:pic>
        <p:nvPicPr>
          <p:cNvPr id="6" name="Picture 5" descr="planeta tierra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V="1">
            <a:off x="6248400" y="2057400"/>
            <a:ext cx="2237588" cy="2219601"/>
          </a:xfrm>
          <a:prstGeom prst="rect">
            <a:avLst/>
          </a:prstGeom>
        </p:spPr>
      </p:pic>
      <p:sp>
        <p:nvSpPr>
          <p:cNvPr id="7" name="Heart 6"/>
          <p:cNvSpPr/>
          <p:nvPr/>
        </p:nvSpPr>
        <p:spPr>
          <a:xfrm>
            <a:off x="4267200" y="3048000"/>
            <a:ext cx="1066800" cy="10668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4572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TIERRA ES NUESTRO HOGAR. </a:t>
            </a:r>
            <a:r>
              <a:rPr lang="en-US" sz="2000" dirty="0" smtClean="0">
                <a:latin typeface="Comic Sans MS" pitchFamily="66" charset="0"/>
              </a:rPr>
              <a:t>ES NUESTRA CASA, Y ES IMPORTANTE APRENDER A CONVIVIR CON LAS PERSONAS, ANIMALES Y PLANTAS SIN DAÑARLOS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163</Words>
  <Application>Microsoft Office PowerPoint</Application>
  <PresentationFormat>On-screen Show (4:3)</PresentationFormat>
  <Paragraphs>16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Jeanette Lejter de Bascones</dc:creator>
  <cp:lastModifiedBy>judith bascones</cp:lastModifiedBy>
  <cp:revision>50</cp:revision>
  <dcterms:created xsi:type="dcterms:W3CDTF">2010-01-20T23:06:40Z</dcterms:created>
  <dcterms:modified xsi:type="dcterms:W3CDTF">2015-08-20T19:40:45Z</dcterms:modified>
</cp:coreProperties>
</file>