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BF859-B8A5-4504-8103-01FCFF60C6A6}" type="datetimeFigureOut">
              <a:rPr lang="es-ES" smtClean="0"/>
              <a:pPr/>
              <a:t>06/04/2016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F8BB-B59C-4504-90AC-FD618B1643E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43DCE57-7190-46DE-B34B-DC2FF66ABD20}" type="datetimeFigureOut">
              <a:rPr lang="es-ES" smtClean="0"/>
              <a:pPr/>
              <a:t>06/04/2016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21ECB7-EA26-4267-AA75-9BB489D82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E57-7190-46DE-B34B-DC2FF66ABD20}" type="datetimeFigureOut">
              <a:rPr lang="es-ES" smtClean="0"/>
              <a:pPr/>
              <a:t>06/04/2016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ECB7-EA26-4267-AA75-9BB489D82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43DCE57-7190-46DE-B34B-DC2FF66ABD20}" type="datetimeFigureOut">
              <a:rPr lang="es-ES" smtClean="0"/>
              <a:pPr/>
              <a:t>06/04/2016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E21ECB7-EA26-4267-AA75-9BB489D82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E57-7190-46DE-B34B-DC2FF66ABD20}" type="datetimeFigureOut">
              <a:rPr lang="es-ES" smtClean="0"/>
              <a:pPr/>
              <a:t>06/04/2016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21ECB7-EA26-4267-AA75-9BB489D820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E57-7190-46DE-B34B-DC2FF66ABD20}" type="datetimeFigureOut">
              <a:rPr lang="es-ES" smtClean="0"/>
              <a:pPr/>
              <a:t>06/04/2016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E21ECB7-EA26-4267-AA75-9BB489D820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3DCE57-7190-46DE-B34B-DC2FF66ABD20}" type="datetimeFigureOut">
              <a:rPr lang="es-ES" smtClean="0"/>
              <a:pPr/>
              <a:t>06/04/2016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E21ECB7-EA26-4267-AA75-9BB489D820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3DCE57-7190-46DE-B34B-DC2FF66ABD20}" type="datetimeFigureOut">
              <a:rPr lang="es-ES" smtClean="0"/>
              <a:pPr/>
              <a:t>06/04/2016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E21ECB7-EA26-4267-AA75-9BB489D820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E57-7190-46DE-B34B-DC2FF66ABD20}" type="datetimeFigureOut">
              <a:rPr lang="es-ES" smtClean="0"/>
              <a:pPr/>
              <a:t>06/04/2016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21ECB7-EA26-4267-AA75-9BB489D82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E57-7190-46DE-B34B-DC2FF66ABD20}" type="datetimeFigureOut">
              <a:rPr lang="es-ES" smtClean="0"/>
              <a:pPr/>
              <a:t>06/04/2016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21ECB7-EA26-4267-AA75-9BB489D82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CE57-7190-46DE-B34B-DC2FF66ABD20}" type="datetimeFigureOut">
              <a:rPr lang="es-ES" smtClean="0"/>
              <a:pPr/>
              <a:t>06/04/2016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21ECB7-EA26-4267-AA75-9BB489D820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43DCE57-7190-46DE-B34B-DC2FF66ABD20}" type="datetimeFigureOut">
              <a:rPr lang="es-ES" smtClean="0"/>
              <a:pPr/>
              <a:t>06/04/2016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E21ECB7-EA26-4267-AA75-9BB489D8202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3DCE57-7190-46DE-B34B-DC2FF66ABD20}" type="datetimeFigureOut">
              <a:rPr lang="es-ES" smtClean="0"/>
              <a:pPr/>
              <a:t>06/04/2016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21ECB7-EA26-4267-AA75-9BB489D820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785795"/>
            <a:ext cx="8786874" cy="2714644"/>
          </a:xfrm>
        </p:spPr>
        <p:txBody>
          <a:bodyPr anchor="b">
            <a:normAutofit/>
          </a:bodyPr>
          <a:lstStyle/>
          <a:p>
            <a:pPr algn="r"/>
            <a:r>
              <a:rPr lang="es-ES" sz="4000" dirty="0" smtClean="0"/>
              <a:t>Serenitos: atentos y contentos</a:t>
            </a:r>
            <a:br>
              <a:rPr lang="es-ES" sz="4000" dirty="0" smtClean="0"/>
            </a:br>
            <a:r>
              <a:rPr lang="es-ES" sz="4000" dirty="0" smtClean="0"/>
              <a:t>sesión de yoga</a:t>
            </a:r>
            <a:br>
              <a:rPr lang="es-ES" sz="4000" dirty="0" smtClean="0"/>
            </a:br>
            <a:r>
              <a:rPr lang="es-ES" sz="4000" dirty="0" smtClean="0"/>
              <a:t>2-3 AÑOS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s-ES" dirty="0" smtClean="0"/>
              <a:t>E. I. </a:t>
            </a:r>
            <a:r>
              <a:rPr lang="es-ES" dirty="0" err="1" smtClean="0"/>
              <a:t>Ayto</a:t>
            </a:r>
            <a:r>
              <a:rPr lang="es-ES" dirty="0" smtClean="0"/>
              <a:t> de Murcia “San Roque” </a:t>
            </a:r>
          </a:p>
          <a:p>
            <a:r>
              <a:rPr lang="es-ES" dirty="0" smtClean="0"/>
              <a:t>Educadora: Mª Carmen González Ríos</a:t>
            </a:r>
          </a:p>
          <a:p>
            <a:r>
              <a:rPr lang="es-ES" dirty="0" smtClean="0"/>
              <a:t>Curso 2015/2016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Descansamos en “Chin </a:t>
            </a:r>
            <a:r>
              <a:rPr lang="es-ES" sz="3200" dirty="0" err="1" smtClean="0"/>
              <a:t>mudra</a:t>
            </a:r>
            <a:r>
              <a:rPr lang="es-ES" sz="3200" dirty="0" smtClean="0"/>
              <a:t>” para cambiar de </a:t>
            </a:r>
            <a:r>
              <a:rPr lang="es-ES" sz="3200" dirty="0" err="1" smtClean="0"/>
              <a:t>asana</a:t>
            </a:r>
            <a:endParaRPr lang="es-ES" sz="3200" dirty="0"/>
          </a:p>
        </p:txBody>
      </p:sp>
      <p:pic>
        <p:nvPicPr>
          <p:cNvPr id="4" name="3 Marcador de contenido" descr="20160222_1216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500826" y="1643050"/>
            <a:ext cx="1572803" cy="2097070"/>
          </a:xfrm>
        </p:spPr>
      </p:pic>
      <p:pic>
        <p:nvPicPr>
          <p:cNvPr id="5" name="4 Imagen" descr="20160222_1217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571612"/>
            <a:ext cx="3071834" cy="4432566"/>
          </a:xfrm>
          <a:prstGeom prst="rect">
            <a:avLst/>
          </a:prstGeom>
        </p:spPr>
      </p:pic>
      <p:pic>
        <p:nvPicPr>
          <p:cNvPr id="8" name="7 Imagen" descr="20160307_1222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929066"/>
            <a:ext cx="3262302" cy="2446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Asana</a:t>
            </a:r>
            <a:r>
              <a:rPr lang="es-ES" dirty="0" smtClean="0"/>
              <a:t> “la cobra”</a:t>
            </a:r>
            <a:r>
              <a:rPr lang="es-ES" b="0" dirty="0" smtClean="0"/>
              <a:t> </a:t>
            </a:r>
            <a:r>
              <a:rPr lang="es-ES" sz="2200" b="0" dirty="0" err="1" smtClean="0"/>
              <a:t>Bhujangasana</a:t>
            </a:r>
            <a:endParaRPr lang="es-ES" sz="2200" dirty="0"/>
          </a:p>
        </p:txBody>
      </p:sp>
      <p:pic>
        <p:nvPicPr>
          <p:cNvPr id="4" name="3 Marcador de contenido" descr="20160216_1217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4794441" cy="3156634"/>
          </a:xfrm>
        </p:spPr>
      </p:pic>
      <p:pic>
        <p:nvPicPr>
          <p:cNvPr id="5" name="4 Imagen" descr="20160307_121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4286256"/>
            <a:ext cx="2928926" cy="2196695"/>
          </a:xfrm>
          <a:prstGeom prst="rect">
            <a:avLst/>
          </a:prstGeom>
        </p:spPr>
      </p:pic>
      <p:pic>
        <p:nvPicPr>
          <p:cNvPr id="6" name="5 Imagen" descr="20160307_1211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500570"/>
            <a:ext cx="2762237" cy="2071678"/>
          </a:xfrm>
          <a:prstGeom prst="rect">
            <a:avLst/>
          </a:prstGeom>
        </p:spPr>
      </p:pic>
      <p:pic>
        <p:nvPicPr>
          <p:cNvPr id="8" name="7 Imagen" descr="20160307_1212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29827">
            <a:off x="5429256" y="1643050"/>
            <a:ext cx="2571736" cy="1928802"/>
          </a:xfrm>
          <a:prstGeom prst="rect">
            <a:avLst/>
          </a:prstGeom>
        </p:spPr>
      </p:pic>
      <p:pic>
        <p:nvPicPr>
          <p:cNvPr id="10" name="9 Imagen" descr="20160308_1214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602033" y="4256489"/>
            <a:ext cx="2619363" cy="1964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Asana</a:t>
            </a:r>
            <a:r>
              <a:rPr lang="es-ES" dirty="0" smtClean="0"/>
              <a:t> “el puente”</a:t>
            </a:r>
            <a:r>
              <a:rPr lang="es-ES" b="0" dirty="0" smtClean="0"/>
              <a:t> </a:t>
            </a:r>
            <a:r>
              <a:rPr lang="es-ES" sz="2400" b="0" dirty="0" err="1" smtClean="0"/>
              <a:t>Setu</a:t>
            </a:r>
            <a:r>
              <a:rPr lang="es-ES" sz="2400" b="0" dirty="0" smtClean="0"/>
              <a:t> </a:t>
            </a:r>
            <a:r>
              <a:rPr lang="es-ES" sz="2400" b="0" dirty="0" err="1" smtClean="0"/>
              <a:t>Bandhasana</a:t>
            </a:r>
            <a:r>
              <a:rPr lang="es-ES" sz="2400" b="0" dirty="0" smtClean="0"/>
              <a:t/>
            </a:r>
            <a:br>
              <a:rPr lang="es-ES" sz="2400" b="0" dirty="0" smtClean="0"/>
            </a:br>
            <a:r>
              <a:rPr lang="es-ES" sz="2400" b="0" dirty="0" smtClean="0"/>
              <a:t>para compensar la anterior</a:t>
            </a:r>
            <a:endParaRPr lang="es-ES" sz="2400" dirty="0"/>
          </a:p>
        </p:txBody>
      </p:sp>
      <p:pic>
        <p:nvPicPr>
          <p:cNvPr id="7" name="6 Marcador de contenido" descr="20160307_1219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9" y="2214554"/>
            <a:ext cx="3160184" cy="2370138"/>
          </a:xfrm>
        </p:spPr>
      </p:pic>
      <p:pic>
        <p:nvPicPr>
          <p:cNvPr id="8" name="7 Imagen" descr="20160307_122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500306"/>
            <a:ext cx="2000232" cy="1500174"/>
          </a:xfrm>
          <a:prstGeom prst="rect">
            <a:avLst/>
          </a:prstGeom>
        </p:spPr>
      </p:pic>
      <p:pic>
        <p:nvPicPr>
          <p:cNvPr id="9" name="8 Imagen" descr="20160307_122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4500570"/>
            <a:ext cx="2571736" cy="1928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Asana</a:t>
            </a:r>
            <a:r>
              <a:rPr lang="es-ES" dirty="0" smtClean="0"/>
              <a:t> “la montaña”</a:t>
            </a:r>
            <a:endParaRPr lang="es-ES" dirty="0"/>
          </a:p>
        </p:txBody>
      </p:sp>
      <p:pic>
        <p:nvPicPr>
          <p:cNvPr id="4" name="3 Marcador de contenido" descr="20160302_1214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214554"/>
            <a:ext cx="2483054" cy="3310738"/>
          </a:xfrm>
        </p:spPr>
      </p:pic>
      <p:pic>
        <p:nvPicPr>
          <p:cNvPr id="5" name="4 Imagen" descr="20160302_121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714488"/>
            <a:ext cx="3214692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Asana</a:t>
            </a:r>
            <a:r>
              <a:rPr lang="es-ES" dirty="0" smtClean="0"/>
              <a:t> “el perro”</a:t>
            </a:r>
            <a:r>
              <a:rPr lang="es-ES" b="0" dirty="0" smtClean="0"/>
              <a:t> </a:t>
            </a:r>
            <a:r>
              <a:rPr lang="es-ES" sz="2400" b="0" dirty="0" err="1" smtClean="0"/>
              <a:t>Adho</a:t>
            </a:r>
            <a:r>
              <a:rPr lang="es-ES" sz="2400" b="0" dirty="0" smtClean="0"/>
              <a:t> </a:t>
            </a:r>
            <a:r>
              <a:rPr lang="es-ES" sz="2400" b="0" dirty="0" err="1" smtClean="0"/>
              <a:t>Mukha</a:t>
            </a:r>
            <a:r>
              <a:rPr lang="es-ES" sz="2400" b="0" dirty="0" smtClean="0"/>
              <a:t> </a:t>
            </a:r>
            <a:r>
              <a:rPr lang="es-ES" sz="2400" b="0" dirty="0" err="1" smtClean="0"/>
              <a:t>Svanasana</a:t>
            </a:r>
            <a:endParaRPr lang="es-ES" sz="2400" dirty="0"/>
          </a:p>
        </p:txBody>
      </p:sp>
      <p:pic>
        <p:nvPicPr>
          <p:cNvPr id="4" name="3 Marcador de contenido" descr="20160215_1212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1945738" cy="1459304"/>
          </a:xfrm>
        </p:spPr>
      </p:pic>
      <p:pic>
        <p:nvPicPr>
          <p:cNvPr id="5" name="4 Imagen" descr="20160215_121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357298"/>
            <a:ext cx="3548055" cy="2661041"/>
          </a:xfrm>
          <a:prstGeom prst="rect">
            <a:avLst/>
          </a:prstGeom>
        </p:spPr>
      </p:pic>
      <p:pic>
        <p:nvPicPr>
          <p:cNvPr id="6" name="5 Imagen" descr="20160302_1216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571876"/>
            <a:ext cx="2940134" cy="2345974"/>
          </a:xfrm>
          <a:prstGeom prst="rect">
            <a:avLst/>
          </a:prstGeom>
        </p:spPr>
      </p:pic>
      <p:pic>
        <p:nvPicPr>
          <p:cNvPr id="7" name="6 Imagen" descr="20160308_1217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58934" y="3741538"/>
            <a:ext cx="1928798" cy="1446599"/>
          </a:xfrm>
          <a:prstGeom prst="rect">
            <a:avLst/>
          </a:prstGeom>
        </p:spPr>
      </p:pic>
      <p:pic>
        <p:nvPicPr>
          <p:cNvPr id="8" name="7 Imagen" descr="20160308_1218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223612" y="4491636"/>
            <a:ext cx="2214546" cy="1660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Asana</a:t>
            </a:r>
            <a:r>
              <a:rPr lang="es-ES" dirty="0" smtClean="0"/>
              <a:t> “la liebre”</a:t>
            </a:r>
            <a:r>
              <a:rPr lang="es-ES" b="0" dirty="0" smtClean="0"/>
              <a:t> </a:t>
            </a:r>
            <a:r>
              <a:rPr lang="es-ES" sz="2200" b="0" dirty="0" err="1" smtClean="0"/>
              <a:t>Sasangasana</a:t>
            </a:r>
            <a:endParaRPr lang="es-ES" sz="2200" dirty="0"/>
          </a:p>
        </p:txBody>
      </p:sp>
      <p:pic>
        <p:nvPicPr>
          <p:cNvPr id="4" name="3 Marcador de contenido" descr="20160308_121249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5270"/>
          <a:stretch>
            <a:fillRect/>
          </a:stretch>
        </p:blipFill>
        <p:spPr>
          <a:xfrm>
            <a:off x="1571604" y="1571612"/>
            <a:ext cx="2786082" cy="2568240"/>
          </a:xfrm>
        </p:spPr>
      </p:pic>
      <p:pic>
        <p:nvPicPr>
          <p:cNvPr id="5" name="4 Imagen" descr="20160308_121308-1.jpg"/>
          <p:cNvPicPr>
            <a:picLocks noChangeAspect="1"/>
          </p:cNvPicPr>
          <p:nvPr/>
        </p:nvPicPr>
        <p:blipFill>
          <a:blip r:embed="rId3" cstate="print"/>
          <a:srcRect t="9091" b="13636"/>
          <a:stretch>
            <a:fillRect/>
          </a:stretch>
        </p:blipFill>
        <p:spPr>
          <a:xfrm>
            <a:off x="4714876" y="4143380"/>
            <a:ext cx="3143248" cy="2428892"/>
          </a:xfrm>
          <a:prstGeom prst="rect">
            <a:avLst/>
          </a:prstGeom>
        </p:spPr>
      </p:pic>
      <p:pic>
        <p:nvPicPr>
          <p:cNvPr id="6" name="5 Imagen" descr="20160307_121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857364"/>
            <a:ext cx="2928958" cy="2196719"/>
          </a:xfrm>
          <a:prstGeom prst="rect">
            <a:avLst/>
          </a:prstGeom>
        </p:spPr>
      </p:pic>
      <p:pic>
        <p:nvPicPr>
          <p:cNvPr id="7" name="6 Imagen" descr="20160307_121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286256"/>
            <a:ext cx="3143240" cy="235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Asana</a:t>
            </a:r>
            <a:r>
              <a:rPr lang="es-ES" dirty="0" smtClean="0"/>
              <a:t> “el niño feliz”</a:t>
            </a:r>
            <a:r>
              <a:rPr lang="es-ES" b="0" dirty="0" smtClean="0"/>
              <a:t> </a:t>
            </a:r>
            <a:r>
              <a:rPr lang="es-ES" sz="2400" b="0" dirty="0" err="1" smtClean="0"/>
              <a:t>Ananda</a:t>
            </a:r>
            <a:r>
              <a:rPr lang="es-ES" sz="2400" b="0" dirty="0" smtClean="0"/>
              <a:t> </a:t>
            </a:r>
            <a:r>
              <a:rPr lang="es-ES" sz="2400" b="0" dirty="0" err="1" smtClean="0"/>
              <a:t>Balasana</a:t>
            </a:r>
            <a:endParaRPr lang="es-ES" sz="2400" dirty="0"/>
          </a:p>
        </p:txBody>
      </p:sp>
      <p:pic>
        <p:nvPicPr>
          <p:cNvPr id="4" name="3 Marcador de contenido" descr="20160219_1212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2643182"/>
            <a:ext cx="4788131" cy="3591098"/>
          </a:xfrm>
        </p:spPr>
      </p:pic>
      <p:pic>
        <p:nvPicPr>
          <p:cNvPr id="5" name="4 Imagen" descr="20160219_121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3000364" cy="2250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Meditamos serenitos:</a:t>
            </a:r>
            <a:endParaRPr lang="es-ES" dirty="0"/>
          </a:p>
        </p:txBody>
      </p:sp>
      <p:pic>
        <p:nvPicPr>
          <p:cNvPr id="4" name="3 Marcador de contenido" descr="20160308_1216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1373" y="2148901"/>
            <a:ext cx="3475303" cy="2606477"/>
          </a:xfrm>
        </p:spPr>
      </p:pic>
      <p:pic>
        <p:nvPicPr>
          <p:cNvPr id="5" name="4 Imagen" descr="20160308_121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39764" y="2160972"/>
            <a:ext cx="4143372" cy="310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Atentos y contentos</a:t>
            </a:r>
            <a:endParaRPr lang="es-ES" dirty="0"/>
          </a:p>
        </p:txBody>
      </p:sp>
      <p:pic>
        <p:nvPicPr>
          <p:cNvPr id="11" name="10 Marcador de contenido" descr="20160307_1207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000240"/>
            <a:ext cx="3394472" cy="4525962"/>
          </a:xfrm>
        </p:spPr>
      </p:pic>
      <p:pic>
        <p:nvPicPr>
          <p:cNvPr id="12" name="11 Imagen" descr="20160309_121038.jpg"/>
          <p:cNvPicPr>
            <a:picLocks noChangeAspect="1"/>
          </p:cNvPicPr>
          <p:nvPr/>
        </p:nvPicPr>
        <p:blipFill>
          <a:blip r:embed="rId3" cstate="print"/>
          <a:srcRect l="2353" t="12156" r="2352"/>
          <a:stretch>
            <a:fillRect/>
          </a:stretch>
        </p:blipFill>
        <p:spPr>
          <a:xfrm rot="5400000">
            <a:off x="4092345" y="1979829"/>
            <a:ext cx="4959838" cy="3429024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4714876" y="6215082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     </a:t>
            </a:r>
            <a:r>
              <a:rPr lang="es-ES" sz="4000" dirty="0" err="1" smtClean="0"/>
              <a:t>Namasté</a:t>
            </a:r>
            <a:r>
              <a:rPr lang="es-ES" sz="4000" dirty="0" smtClean="0"/>
              <a:t> 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41763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Terminamos bailando, o con experiencias sensoriales, masajes, experimentación con plumas y sonido…relajados, </a:t>
            </a:r>
            <a:r>
              <a:rPr lang="es-ES" sz="2400" dirty="0" err="1" smtClean="0"/>
              <a:t>shhhhh</a:t>
            </a:r>
            <a:r>
              <a:rPr lang="es-ES" sz="2400" dirty="0" smtClean="0"/>
              <a:t>!!!</a:t>
            </a:r>
            <a:endParaRPr lang="es-ES" sz="2400" dirty="0"/>
          </a:p>
        </p:txBody>
      </p:sp>
      <p:pic>
        <p:nvPicPr>
          <p:cNvPr id="6" name="5 Imagen" descr="20160303_092516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29132"/>
            <a:ext cx="2099328" cy="1804716"/>
          </a:xfrm>
          <a:prstGeom prst="rect">
            <a:avLst/>
          </a:prstGeom>
        </p:spPr>
      </p:pic>
      <p:pic>
        <p:nvPicPr>
          <p:cNvPr id="7" name="6 Imagen" descr="20160303_093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4429132"/>
            <a:ext cx="1607336" cy="2143115"/>
          </a:xfrm>
          <a:prstGeom prst="rect">
            <a:avLst/>
          </a:prstGeom>
        </p:spPr>
      </p:pic>
      <p:pic>
        <p:nvPicPr>
          <p:cNvPr id="5" name="4 Imagen" descr="20151203_122340.jpg"/>
          <p:cNvPicPr>
            <a:picLocks noChangeAspect="1"/>
          </p:cNvPicPr>
          <p:nvPr/>
        </p:nvPicPr>
        <p:blipFill>
          <a:blip r:embed="rId4" cstate="print"/>
          <a:srcRect t="17037" r="12222"/>
          <a:stretch>
            <a:fillRect/>
          </a:stretch>
        </p:blipFill>
        <p:spPr>
          <a:xfrm rot="940181">
            <a:off x="5855980" y="4570687"/>
            <a:ext cx="2753380" cy="1951751"/>
          </a:xfrm>
          <a:prstGeom prst="rect">
            <a:avLst/>
          </a:prstGeom>
        </p:spPr>
      </p:pic>
      <p:pic>
        <p:nvPicPr>
          <p:cNvPr id="8" name="7 Imagen" descr="20160311_122118.jpg"/>
          <p:cNvPicPr>
            <a:picLocks noChangeAspect="1"/>
          </p:cNvPicPr>
          <p:nvPr/>
        </p:nvPicPr>
        <p:blipFill>
          <a:blip r:embed="rId5" cstate="print"/>
          <a:srcRect l="33256" t="16466" r="6459" b="8520"/>
          <a:stretch>
            <a:fillRect/>
          </a:stretch>
        </p:blipFill>
        <p:spPr>
          <a:xfrm>
            <a:off x="0" y="1428736"/>
            <a:ext cx="3786214" cy="2772050"/>
          </a:xfrm>
          <a:prstGeom prst="rect">
            <a:avLst/>
          </a:prstGeom>
        </p:spPr>
      </p:pic>
      <p:pic>
        <p:nvPicPr>
          <p:cNvPr id="9" name="8 Imagen" descr="20160303_092454 - cop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25357">
            <a:off x="2214546" y="3929066"/>
            <a:ext cx="1500198" cy="2464889"/>
          </a:xfrm>
          <a:prstGeom prst="rect">
            <a:avLst/>
          </a:prstGeom>
        </p:spPr>
      </p:pic>
      <p:pic>
        <p:nvPicPr>
          <p:cNvPr id="4" name="3 Marcador de contenido" descr="20151215_121023.jpg"/>
          <p:cNvPicPr>
            <a:picLocks noGrp="1" noChangeAspect="1"/>
          </p:cNvPicPr>
          <p:nvPr>
            <p:ph sz="quarter" idx="1"/>
          </p:nvPr>
        </p:nvPicPr>
        <p:blipFill>
          <a:blip r:embed="rId7" cstate="print"/>
          <a:stretch>
            <a:fillRect/>
          </a:stretch>
        </p:blipFill>
        <p:spPr>
          <a:xfrm>
            <a:off x="4500562" y="1071546"/>
            <a:ext cx="4286281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relajación</a:t>
            </a:r>
            <a:endParaRPr lang="es-ES" dirty="0"/>
          </a:p>
        </p:txBody>
      </p:sp>
      <p:pic>
        <p:nvPicPr>
          <p:cNvPr id="4" name="3 Marcador de contenido" descr="20151117_12093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59"/>
            <a:ext cx="3214710" cy="2411033"/>
          </a:xfrm>
        </p:spPr>
      </p:pic>
      <p:pic>
        <p:nvPicPr>
          <p:cNvPr id="5" name="4 Imagen" descr="20151117_120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429000"/>
            <a:ext cx="3690931" cy="2768199"/>
          </a:xfrm>
          <a:prstGeom prst="rect">
            <a:avLst/>
          </a:prstGeom>
        </p:spPr>
      </p:pic>
      <p:pic>
        <p:nvPicPr>
          <p:cNvPr id="6" name="5 Imagen" descr="20160120_1206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05669">
            <a:off x="5037448" y="1028246"/>
            <a:ext cx="2428860" cy="1821645"/>
          </a:xfrm>
          <a:prstGeom prst="rect">
            <a:avLst/>
          </a:prstGeom>
        </p:spPr>
      </p:pic>
      <p:pic>
        <p:nvPicPr>
          <p:cNvPr id="7" name="6 Imagen" descr="20160120_1207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4143380"/>
            <a:ext cx="2643174" cy="198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práctica de </a:t>
            </a:r>
            <a:r>
              <a:rPr lang="es-ES" dirty="0" err="1" smtClean="0"/>
              <a:t>asanas</a:t>
            </a:r>
            <a:endParaRPr lang="es-ES" dirty="0"/>
          </a:p>
        </p:txBody>
      </p:sp>
      <p:pic>
        <p:nvPicPr>
          <p:cNvPr id="9" name="8 Marcador de contenido" descr="20160218_12152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571744"/>
            <a:ext cx="2560833" cy="3531287"/>
          </a:xfrm>
        </p:spPr>
      </p:pic>
      <p:pic>
        <p:nvPicPr>
          <p:cNvPr id="10" name="9 Marcador de contenido" descr="20160307_1206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926562">
            <a:off x="6628677" y="2683125"/>
            <a:ext cx="2138361" cy="2851148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Comenzamos en la </a:t>
            </a:r>
            <a:r>
              <a:rPr lang="es-ES" dirty="0" err="1" smtClean="0"/>
              <a:t>asana</a:t>
            </a:r>
            <a:r>
              <a:rPr lang="es-ES" dirty="0" smtClean="0"/>
              <a:t> de Flor de Loto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Respiración diafragmática en </a:t>
            </a:r>
            <a:r>
              <a:rPr lang="es-ES" dirty="0" err="1" smtClean="0"/>
              <a:t>Angali</a:t>
            </a:r>
            <a:r>
              <a:rPr lang="es-ES" dirty="0" smtClean="0"/>
              <a:t> </a:t>
            </a:r>
            <a:r>
              <a:rPr lang="es-ES" dirty="0" err="1" smtClean="0"/>
              <a:t>mudra</a:t>
            </a:r>
            <a:endParaRPr lang="es-ES" dirty="0"/>
          </a:p>
        </p:txBody>
      </p:sp>
      <p:pic>
        <p:nvPicPr>
          <p:cNvPr id="8" name="7 Imagen" descr="20160307_120335 - cop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63877">
            <a:off x="4071934" y="2571744"/>
            <a:ext cx="2557841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Saludamos con </a:t>
            </a:r>
            <a:r>
              <a:rPr lang="es-ES" dirty="0" err="1" smtClean="0"/>
              <a:t>Namasté</a:t>
            </a:r>
            <a:endParaRPr lang="es-ES" dirty="0"/>
          </a:p>
        </p:txBody>
      </p:sp>
      <p:pic>
        <p:nvPicPr>
          <p:cNvPr id="7" name="6 Marcador de contenido" descr="20160307_12072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2" y="2643182"/>
            <a:ext cx="2956322" cy="3941763"/>
          </a:xfrm>
        </p:spPr>
      </p:pic>
      <p:pic>
        <p:nvPicPr>
          <p:cNvPr id="8" name="7 Marcador de contenido" descr="20160307_12053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2643182"/>
            <a:ext cx="2956322" cy="3941763"/>
          </a:xfrm>
        </p:spPr>
      </p:pic>
      <p:sp>
        <p:nvSpPr>
          <p:cNvPr id="3" name="2 Marcador de texto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Nuestras palmas de las manos, bajan juntas y rectas desde arriba de nuestra cabeza… 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r>
              <a:rPr lang="es-ES" dirty="0" smtClean="0"/>
              <a:t>…hasta el centro de nuestro pecho.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estiramientos</a:t>
            </a:r>
            <a:endParaRPr lang="es-ES" dirty="0"/>
          </a:p>
        </p:txBody>
      </p:sp>
      <p:pic>
        <p:nvPicPr>
          <p:cNvPr id="7" name="6 Marcador de contenido" descr="20160309_120944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2775" y="2186536"/>
            <a:ext cx="8153400" cy="3323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Asana</a:t>
            </a:r>
            <a:r>
              <a:rPr lang="es-ES" dirty="0" smtClean="0"/>
              <a:t> “la pinza”</a:t>
            </a:r>
            <a:r>
              <a:rPr lang="es-ES" b="0" dirty="0" smtClean="0"/>
              <a:t> </a:t>
            </a:r>
            <a:r>
              <a:rPr lang="es-ES" sz="2200" b="0" dirty="0" err="1" smtClean="0"/>
              <a:t>Paschimottanasana</a:t>
            </a:r>
            <a:endParaRPr lang="es-ES" sz="2200" dirty="0"/>
          </a:p>
        </p:txBody>
      </p:sp>
      <p:pic>
        <p:nvPicPr>
          <p:cNvPr id="4" name="3 Marcador de contenido" descr="20160216_1215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2201468" cy="2935290"/>
          </a:xfrm>
        </p:spPr>
      </p:pic>
      <p:pic>
        <p:nvPicPr>
          <p:cNvPr id="5" name="4 Imagen" descr="20160218_122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285860"/>
            <a:ext cx="2110957" cy="2520558"/>
          </a:xfrm>
          <a:prstGeom prst="rect">
            <a:avLst/>
          </a:prstGeom>
        </p:spPr>
      </p:pic>
      <p:pic>
        <p:nvPicPr>
          <p:cNvPr id="9" name="8 Imagen" descr="20160218_122106.jpg"/>
          <p:cNvPicPr>
            <a:picLocks noChangeAspect="1"/>
          </p:cNvPicPr>
          <p:nvPr/>
        </p:nvPicPr>
        <p:blipFill>
          <a:blip r:embed="rId4" cstate="print"/>
          <a:srcRect l="21549" t="15556" r="11846"/>
          <a:stretch>
            <a:fillRect/>
          </a:stretch>
        </p:blipFill>
        <p:spPr>
          <a:xfrm>
            <a:off x="3500430" y="1285860"/>
            <a:ext cx="2428892" cy="2714620"/>
          </a:xfrm>
          <a:prstGeom prst="rect">
            <a:avLst/>
          </a:prstGeom>
        </p:spPr>
      </p:pic>
      <p:pic>
        <p:nvPicPr>
          <p:cNvPr id="10" name="9 Imagen" descr="20160218_122100.jpg"/>
          <p:cNvPicPr>
            <a:picLocks noChangeAspect="1"/>
          </p:cNvPicPr>
          <p:nvPr/>
        </p:nvPicPr>
        <p:blipFill>
          <a:blip r:embed="rId5" cstate="print"/>
          <a:srcRect l="8394" t="28582" r="5571"/>
          <a:stretch>
            <a:fillRect/>
          </a:stretch>
        </p:blipFill>
        <p:spPr>
          <a:xfrm>
            <a:off x="1071538" y="4429132"/>
            <a:ext cx="2928958" cy="1785022"/>
          </a:xfrm>
          <a:prstGeom prst="rect">
            <a:avLst/>
          </a:prstGeom>
        </p:spPr>
      </p:pic>
      <p:pic>
        <p:nvPicPr>
          <p:cNvPr id="11" name="10 Imagen" descr="20160308_120809-1.jpg"/>
          <p:cNvPicPr>
            <a:picLocks noChangeAspect="1"/>
          </p:cNvPicPr>
          <p:nvPr/>
        </p:nvPicPr>
        <p:blipFill>
          <a:blip r:embed="rId6" cstate="print"/>
          <a:srcRect b="8199"/>
          <a:stretch>
            <a:fillRect/>
          </a:stretch>
        </p:blipFill>
        <p:spPr>
          <a:xfrm>
            <a:off x="4572000" y="4357694"/>
            <a:ext cx="2842372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Asana</a:t>
            </a:r>
            <a:r>
              <a:rPr lang="es-ES" dirty="0" smtClean="0"/>
              <a:t> “la tortuga”</a:t>
            </a:r>
            <a:r>
              <a:rPr lang="es-ES" b="0" dirty="0" smtClean="0"/>
              <a:t> </a:t>
            </a:r>
            <a:r>
              <a:rPr lang="es-ES" sz="2200" b="0" dirty="0" err="1" smtClean="0"/>
              <a:t>Kurmasana</a:t>
            </a:r>
            <a:endParaRPr lang="es-ES" sz="2200" dirty="0"/>
          </a:p>
        </p:txBody>
      </p:sp>
      <p:pic>
        <p:nvPicPr>
          <p:cNvPr id="4" name="3 Marcador de contenido" descr="20160216_1220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714620"/>
            <a:ext cx="3636818" cy="3462251"/>
          </a:xfrm>
        </p:spPr>
      </p:pic>
      <p:pic>
        <p:nvPicPr>
          <p:cNvPr id="5" name="4 Imagen" descr="20160216_122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09" y="1500174"/>
            <a:ext cx="3524275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Asana</a:t>
            </a:r>
            <a:r>
              <a:rPr lang="es-ES" dirty="0" smtClean="0"/>
              <a:t> “el pilar”</a:t>
            </a:r>
            <a:r>
              <a:rPr lang="es-ES" b="0" dirty="0" smtClean="0"/>
              <a:t> </a:t>
            </a:r>
            <a:r>
              <a:rPr lang="es-ES" sz="2200" b="0" dirty="0" err="1" smtClean="0"/>
              <a:t>Sarvangasana</a:t>
            </a:r>
            <a:endParaRPr lang="es-ES" sz="2200" dirty="0"/>
          </a:p>
        </p:txBody>
      </p:sp>
      <p:pic>
        <p:nvPicPr>
          <p:cNvPr id="5" name="4 Imagen" descr="20160219_120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143248"/>
            <a:ext cx="2553908" cy="3405212"/>
          </a:xfrm>
          <a:prstGeom prst="rect">
            <a:avLst/>
          </a:prstGeom>
        </p:spPr>
      </p:pic>
      <p:pic>
        <p:nvPicPr>
          <p:cNvPr id="6" name="5 Imagen" descr="20160219_1204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285992"/>
            <a:ext cx="2599325" cy="3071834"/>
          </a:xfrm>
          <a:prstGeom prst="rect">
            <a:avLst/>
          </a:prstGeom>
        </p:spPr>
      </p:pic>
      <p:pic>
        <p:nvPicPr>
          <p:cNvPr id="7" name="6 Imagen" descr="20160308_1202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571612"/>
            <a:ext cx="2571768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Asana</a:t>
            </a:r>
            <a:r>
              <a:rPr lang="es-ES" dirty="0" smtClean="0"/>
              <a:t> “el arado” </a:t>
            </a:r>
            <a:r>
              <a:rPr lang="es-ES" b="0" dirty="0" smtClean="0"/>
              <a:t> </a:t>
            </a:r>
            <a:r>
              <a:rPr lang="es-ES" sz="2200" b="0" dirty="0" err="1" smtClean="0"/>
              <a:t>Halasana</a:t>
            </a:r>
            <a:endParaRPr lang="es-ES" sz="2200" dirty="0"/>
          </a:p>
        </p:txBody>
      </p:sp>
      <p:pic>
        <p:nvPicPr>
          <p:cNvPr id="4" name="3 Marcador de contenido" descr="20160219_1203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785926"/>
            <a:ext cx="2258253" cy="1678799"/>
          </a:xfrm>
        </p:spPr>
      </p:pic>
      <p:pic>
        <p:nvPicPr>
          <p:cNvPr id="5" name="4 Imagen" descr="20160219_1204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97867">
            <a:off x="6819770" y="4512872"/>
            <a:ext cx="1742747" cy="1857364"/>
          </a:xfrm>
          <a:prstGeom prst="rect">
            <a:avLst/>
          </a:prstGeom>
        </p:spPr>
      </p:pic>
      <p:pic>
        <p:nvPicPr>
          <p:cNvPr id="7" name="6 Imagen" descr="20160219_1204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357298"/>
            <a:ext cx="2714626" cy="3619501"/>
          </a:xfrm>
          <a:prstGeom prst="rect">
            <a:avLst/>
          </a:prstGeom>
        </p:spPr>
      </p:pic>
      <p:pic>
        <p:nvPicPr>
          <p:cNvPr id="8" name="7 Imagen" descr="20160224_1216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714752"/>
            <a:ext cx="3571868" cy="2678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180</TotalTime>
  <Words>171</Words>
  <Application>Microsoft Office PowerPoint</Application>
  <PresentationFormat>Presentación en pantalla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Intermedio</vt:lpstr>
      <vt:lpstr>Serenitos: atentos y contentos sesión de yoga 2-3 AÑOS</vt:lpstr>
      <vt:lpstr>La relajación</vt:lpstr>
      <vt:lpstr>La práctica de asanas</vt:lpstr>
      <vt:lpstr>Saludamos con Namasté</vt:lpstr>
      <vt:lpstr>Los estiramientos</vt:lpstr>
      <vt:lpstr>Asana “la pinza” Paschimottanasana</vt:lpstr>
      <vt:lpstr>Asana “la tortuga” Kurmasana</vt:lpstr>
      <vt:lpstr>Asana “el pilar” Sarvangasana</vt:lpstr>
      <vt:lpstr>Asana “el arado”  Halasana</vt:lpstr>
      <vt:lpstr>Descansamos en “Chin mudra” para cambiar de asana</vt:lpstr>
      <vt:lpstr>Asana “la cobra” Bhujangasana</vt:lpstr>
      <vt:lpstr>Asana “el puente” Setu Bandhasana para compensar la anterior</vt:lpstr>
      <vt:lpstr>Asana “la montaña”</vt:lpstr>
      <vt:lpstr>Asana “el perro” Adho Mukha Svanasana</vt:lpstr>
      <vt:lpstr>Asana “la liebre” Sasangasana</vt:lpstr>
      <vt:lpstr>Asana “el niño feliz” Ananda Balasana</vt:lpstr>
      <vt:lpstr>Meditamos serenitos:</vt:lpstr>
      <vt:lpstr>Atentos y contentos</vt:lpstr>
      <vt:lpstr>Terminamos bailando, o con experiencias sensoriales, masajes, experimentación con plumas y sonido…relajados, shhhhh!!!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Serenitos: atentos y contentos Sesión de yoga 2-3 años</dc:title>
  <dc:creator>Usuario</dc:creator>
  <cp:lastModifiedBy>Usuario</cp:lastModifiedBy>
  <cp:revision>23</cp:revision>
  <dcterms:created xsi:type="dcterms:W3CDTF">2016-04-06T16:18:52Z</dcterms:created>
  <dcterms:modified xsi:type="dcterms:W3CDTF">2016-04-06T20:24:45Z</dcterms:modified>
</cp:coreProperties>
</file>