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4" r:id="rId26"/>
    <p:sldId id="292" r:id="rId27"/>
    <p:sldId id="286" r:id="rId28"/>
    <p:sldId id="282" r:id="rId29"/>
    <p:sldId id="287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ECA8"/>
    <a:srgbClr val="A7E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4660"/>
  </p:normalViewPr>
  <p:slideViewPr>
    <p:cSldViewPr>
      <p:cViewPr>
        <p:scale>
          <a:sx n="60" d="100"/>
          <a:sy n="60" d="100"/>
        </p:scale>
        <p:origin x="-1554" y="-9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77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3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6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08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5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3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2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2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3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25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624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8000"/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DFC1-56AC-4ED2-BAAA-E2332EED58FF}" type="datetimeFigureOut">
              <a:rPr lang="es-ES" smtClean="0"/>
              <a:pPr/>
              <a:t>15/04/2016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8A1E1-09DF-4693-8877-5869E1C43D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21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/>
          </a:bodyPr>
          <a:lstStyle/>
          <a:p>
            <a:r>
              <a:rPr lang="es-E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5EECA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ESPAI CIENCIA</a:t>
            </a:r>
            <a:endParaRPr lang="es-E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5EECA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851920" y="5981700"/>
            <a:ext cx="6400800" cy="1752600"/>
          </a:xfrm>
        </p:spPr>
        <p:txBody>
          <a:bodyPr>
            <a:normAutofit/>
          </a:bodyPr>
          <a:lstStyle/>
          <a:p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5EECA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  <a:cs typeface="+mj-cs"/>
              </a:rPr>
              <a:t>EBM VIROLET 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5EECA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04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article concurs\FOTOGRAFIES\20160414_184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8" y="287997"/>
            <a:ext cx="8236333" cy="61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26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article concurs\FOTOGRAFIES\20160414_185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252000"/>
            <a:ext cx="4751971" cy="6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article concurs\FOTOGRAFIES\20160414_185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00" y="251997"/>
            <a:ext cx="4718553" cy="62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1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article concurs\FOTOGRAFIES\ESPAI - copia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6"/>
          <a:stretch/>
        </p:blipFill>
        <p:spPr bwMode="auto">
          <a:xfrm>
            <a:off x="503997" y="288000"/>
            <a:ext cx="808268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591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article concurs\FOTOGRAFIES\IMG_4748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8" y="287994"/>
            <a:ext cx="8147304" cy="622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624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article concurs\FOTOGRAFIES\IMG_4744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1" y="287998"/>
            <a:ext cx="8264597" cy="618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7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article concurs\FOTOGRAFIES\GEORG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287999"/>
            <a:ext cx="8257032" cy="61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557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article concurs\FOTOGRAFIES\DSCN0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4000" y="1008000"/>
            <a:ext cx="6400010" cy="4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991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article concurs\FOTOGRAFIES\DSCN0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216000"/>
            <a:ext cx="4806793" cy="641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article concurs\FOTOGRAFIES\DSCN0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98" y="179999"/>
            <a:ext cx="4793451" cy="64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FOTOS NIU DE LA CIENCIA\niu\20160414_184626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288000"/>
            <a:ext cx="822967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article concurs\FOTOGRAFIES\DSCN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" y="324000"/>
            <a:ext cx="8138284" cy="61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135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article concurs\FOTOGRAFIES\DSCN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99" y="179999"/>
            <a:ext cx="4849978" cy="646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5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article concurs\FOTOGRAFIES\3 - c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" y="287999"/>
            <a:ext cx="8058026" cy="60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27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article concurs\FOTOGRAFIES\DSCN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4000" y="972000"/>
            <a:ext cx="6479023" cy="48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00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article concurs\FOTOGRAFIES\DSCN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9" y="288000"/>
            <a:ext cx="8059272" cy="60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271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article concurs\FOTOGRAFIES\4 - c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9" y="287999"/>
            <a:ext cx="8083296" cy="606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788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article concurs\FOTOGRAFIES\DSCN0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0" y="180000"/>
            <a:ext cx="4803094" cy="64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8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rticle concurs\FOTOGRAFIES\2 -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216000"/>
            <a:ext cx="4767308" cy="636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article concurs\FOTOGRAFIES\DSCN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869"/>
            <a:ext cx="4752527" cy="63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article concurs\FOTOGRAFIES\DSCN0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" y="287999"/>
            <a:ext cx="8138284" cy="61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27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19256" cy="57214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dirty="0"/>
          </a:p>
        </p:txBody>
      </p:sp>
      <p:pic>
        <p:nvPicPr>
          <p:cNvPr id="2050" name="Picture 2" descr="F:\FOTOS NIU DE LA CIENCIA\niu\20160414_184831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6" y="288006"/>
            <a:ext cx="8162827" cy="60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440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article concurs\FOTOGRAFIES\DSCN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2000" y="926129"/>
            <a:ext cx="6558035" cy="491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article concurs\FOTOGRAFIES\DSCN0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144000"/>
            <a:ext cx="4865397" cy="65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article concurs\FOTOGRAFIES\DSCN0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" y="287999"/>
            <a:ext cx="8217297" cy="61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23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FOTOS NIU DE LA CIENCIA\niu\20160414_184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" y="287999"/>
            <a:ext cx="8198219" cy="614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96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article concurs\FOTOGRAFIES\DSCN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287999"/>
            <a:ext cx="8138284" cy="61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09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article concurs\FOTOGRAFIES\ESPAI 2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287999"/>
            <a:ext cx="8224612" cy="607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87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article concurs\FOTOGRAFIES\IMG_4739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287999"/>
            <a:ext cx="8256201" cy="61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384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article concurs\FOTOGRAFIES\IMG_4742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9" y="287996"/>
            <a:ext cx="8152541" cy="618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348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article concurs\FOTOGRAFIES\20160414_184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7" y="287998"/>
            <a:ext cx="8172907" cy="61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391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article concurs\FOTOGRAFIES\20160414_184831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9" y="287994"/>
            <a:ext cx="8159773" cy="61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646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4</Words>
  <Application>Microsoft Office PowerPoint</Application>
  <PresentationFormat>Presentación en pantalla (4:3)</PresentationFormat>
  <Paragraphs>2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ESPAI CIENCIA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Clece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aselles</dc:creator>
  <cp:lastModifiedBy>aselles</cp:lastModifiedBy>
  <cp:revision>8</cp:revision>
  <dcterms:created xsi:type="dcterms:W3CDTF">2016-04-14T16:39:29Z</dcterms:created>
  <dcterms:modified xsi:type="dcterms:W3CDTF">2016-04-15T13:53:28Z</dcterms:modified>
</cp:coreProperties>
</file>