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7" r:id="rId14"/>
    <p:sldId id="266" r:id="rId15"/>
    <p:sldId id="270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4A86-1078-4B77-9EBD-E255E716FED0}" type="datetimeFigureOut">
              <a:rPr lang="es-AR" smtClean="0"/>
              <a:t>14/02/2017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A6477-E0FD-4B29-AD07-AD9101D0A9DE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15616" y="2852936"/>
            <a:ext cx="7167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 smtClean="0">
                <a:latin typeface="Berlin Sans FB" pitchFamily="34" charset="0"/>
              </a:rPr>
              <a:t>VOTACION </a:t>
            </a:r>
            <a:r>
              <a:rPr lang="es-AR" sz="3200" dirty="0" smtClean="0">
                <a:latin typeface="Berlin Sans FB" pitchFamily="34" charset="0"/>
              </a:rPr>
              <a:t>DEL</a:t>
            </a:r>
            <a:r>
              <a:rPr lang="es-AR" sz="4800" dirty="0" smtClean="0">
                <a:latin typeface="Berlin Sans FB" pitchFamily="34" charset="0"/>
              </a:rPr>
              <a:t> PROYECTO</a:t>
            </a:r>
            <a:endParaRPr lang="es-AR" sz="48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797339_1500178286914534_808395178174223822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268760"/>
            <a:ext cx="576064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526017_1500177950247901_85951145386637702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12776"/>
            <a:ext cx="5256584" cy="394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612914_1500177843581245_610812492561819630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5" y="1376770"/>
            <a:ext cx="5520615" cy="414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644871_1500178066914556_558329803620188397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376772"/>
            <a:ext cx="5520613" cy="414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 descr="10730843_1500177463581283_635080029630174299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412776"/>
            <a:ext cx="5424603" cy="40684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801771_1500177576914605_90416105756996245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12776"/>
            <a:ext cx="537659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63943_1500177383581291_5324958212017552811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12776"/>
            <a:ext cx="5568619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988406_1500177446914618_129928815993403410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268760"/>
            <a:ext cx="5832649" cy="437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12913_1500177733581256_440542654385491084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60748"/>
            <a:ext cx="6000667" cy="45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013507_1500178170247879_190218807662215123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322766"/>
            <a:ext cx="576064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229819_1500177940247902_629181716587197603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322766"/>
            <a:ext cx="5688632" cy="426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374113_1500177566914606_785065632377459411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7" y="1322764"/>
            <a:ext cx="5688633" cy="426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450684_1500177866914576_763764036773035124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702" y="1412775"/>
            <a:ext cx="5472608" cy="41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484094_1500177493581280_440349714301936506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12776"/>
            <a:ext cx="3037850" cy="405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947367_1500177630247933_759954383025343026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12776"/>
            <a:ext cx="3037850" cy="405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Office PowerPoint</Application>
  <PresentationFormat>Presentación en pantalla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Esteban Galarza</dc:creator>
  <cp:lastModifiedBy>Esteban Galarza</cp:lastModifiedBy>
  <cp:revision>2</cp:revision>
  <dcterms:created xsi:type="dcterms:W3CDTF">2017-02-14T15:37:32Z</dcterms:created>
  <dcterms:modified xsi:type="dcterms:W3CDTF">2017-02-14T15:50:25Z</dcterms:modified>
</cp:coreProperties>
</file>