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3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7" r:id="rId24"/>
    <p:sldId id="280" r:id="rId25"/>
    <p:sldId id="279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361F-8C1C-429E-90F1-894CCD56BB29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B4A9-5578-4E5C-A82D-5D6490B84CB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91680" y="2780928"/>
            <a:ext cx="6094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400" dirty="0" smtClean="0">
                <a:latin typeface="Berlin Sans FB" pitchFamily="34" charset="0"/>
              </a:rPr>
              <a:t>MANOS A LA OBRA</a:t>
            </a:r>
            <a:endParaRPr lang="es-AR" sz="5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11137_789253647797654_71142641528799166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3145862" cy="419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649982_789254214464264_356933227282759589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3145862" cy="419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61604_771790536210632_28131062286413810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3019848" cy="402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615396_811536078902744_131205035868595239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3019848" cy="402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835375_811763855547470_920018026597570523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12776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3975339_1736222059976821_619718120021803678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2354896" cy="41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4102970_1736222133310147_442331158520528565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268760"/>
            <a:ext cx="2354896" cy="41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4115653_1736222183310142_87024674675488714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2417891" cy="429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4117897_1736222026643491_20215772987440612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268760"/>
            <a:ext cx="3223854" cy="429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425_114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322766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425_114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5616624" cy="421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524_11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394774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524_110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12776"/>
            <a:ext cx="5496611" cy="412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524_11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488173_772467389477117_17598960842557635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502896" cy="365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524_110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IMG_20160524_111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3055852" cy="407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IMG_20160524_111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055852" cy="407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-20160307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3127860" cy="417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IMG-20160317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124601" cy="417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426_085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2965842" cy="395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IMG-20160229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2965842" cy="395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-20160317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2879757" cy="4321324"/>
          </a:xfrm>
          <a:prstGeom prst="rect">
            <a:avLst/>
          </a:prstGeom>
        </p:spPr>
      </p:pic>
      <p:pic>
        <p:nvPicPr>
          <p:cNvPr id="6" name="5 Imagen" descr="IMG-20160317-WA00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33436" y="2051340"/>
            <a:ext cx="4263432" cy="28422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909_084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1" y="1340768"/>
            <a:ext cx="5472609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5408_781491938573825_674439339570981228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156254_697079707015049_20072656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307834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177408_811527662236919_73017485113871055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3150351" cy="420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256516_811536242236061_797346014431488939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270854_710353032354383_58410163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272209_710347655688254_46234908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96752"/>
            <a:ext cx="3224310" cy="429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287922_710287609027592_125719564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3091856" cy="412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309789_710347522354934_7978973_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3091856" cy="412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Imagen" descr="10309843_710205802369106_188714621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3163864" cy="421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10407443_811537668902585_52509618029438790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163864" cy="421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00284_327319064090666_61926209245336888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3235872" cy="431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500499_752686831454336_69688174828980037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96752"/>
            <a:ext cx="3235872" cy="431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01940_323532461135993_244689774968817209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3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551734_10203561752036557_152512935361994973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7532" y="1196753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</Words>
  <Application>Microsoft Office PowerPoint</Application>
  <PresentationFormat>Presentación en pantalla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 Galarza</dc:creator>
  <cp:lastModifiedBy>Esteban Galarza</cp:lastModifiedBy>
  <cp:revision>7</cp:revision>
  <dcterms:created xsi:type="dcterms:W3CDTF">2017-02-14T14:12:57Z</dcterms:created>
  <dcterms:modified xsi:type="dcterms:W3CDTF">2017-02-14T15:36:05Z</dcterms:modified>
</cp:coreProperties>
</file>